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5"/>
  </p:notesMasterIdLst>
  <p:sldIdLst>
    <p:sldId id="256" r:id="rId3"/>
    <p:sldId id="264" r:id="rId4"/>
    <p:sldId id="266" r:id="rId5"/>
    <p:sldId id="257" r:id="rId6"/>
    <p:sldId id="258" r:id="rId7"/>
    <p:sldId id="267" r:id="rId8"/>
    <p:sldId id="259" r:id="rId9"/>
    <p:sldId id="268" r:id="rId10"/>
    <p:sldId id="270" r:id="rId11"/>
    <p:sldId id="271" r:id="rId12"/>
    <p:sldId id="272" r:id="rId13"/>
    <p:sldId id="273" r:id="rId14"/>
    <p:sldId id="274" r:id="rId15"/>
    <p:sldId id="282" r:id="rId16"/>
    <p:sldId id="283" r:id="rId17"/>
    <p:sldId id="284" r:id="rId18"/>
    <p:sldId id="285" r:id="rId19"/>
    <p:sldId id="286" r:id="rId20"/>
    <p:sldId id="261" r:id="rId21"/>
    <p:sldId id="288" r:id="rId22"/>
    <p:sldId id="262" r:id="rId23"/>
    <p:sldId id="263" r:id="rId24"/>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62" y="-96"/>
      </p:cViewPr>
      <p:guideLst>
        <p:guide orient="horz" pos="2250"/>
        <p:guide pos="383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F9BF20-99BB-4BCE-AFB2-8C65ECA2E220}"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75328-44AA-4D1A-A522-0E2AA51F070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rgbClr val="14CD68"/>
            </a:gs>
            <a:gs pos="100000">
              <a:srgbClr val="0B6E38"/>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8" name="Shape 10"/>
          <p:cNvSpPr/>
          <p:nvPr userDrawn="1"/>
        </p:nvSpPr>
        <p:spPr>
          <a:xfrm>
            <a:off x="10059311" y="877033"/>
            <a:ext cx="1732400" cy="577200"/>
          </a:xfrm>
          <a:prstGeom prst="triangle">
            <a:avLst>
              <a:gd name="adj" fmla="val 32425"/>
            </a:avLst>
          </a:prstGeom>
          <a:solidFill>
            <a:srgbClr val="19212F"/>
          </a:solidFill>
          <a:ln>
            <a:noFill/>
          </a:ln>
        </p:spPr>
        <p:txBody>
          <a:bodyPr spcFirstLastPara="1" wrap="square" lIns="121900" tIns="121900" rIns="121900" bIns="121900" anchor="ctr" anchorCtr="0">
            <a:noAutofit/>
          </a:bodyPr>
          <a:lstStyle/>
          <a:p>
            <a:pPr defTabSz="914400"/>
            <a:endParaRPr sz="2400" dirty="0">
              <a:solidFill>
                <a:srgbClr val="000000"/>
              </a:solidFill>
              <a:latin typeface="Arvo"/>
              <a:ea typeface="Arvo"/>
              <a:cs typeface="Arvo"/>
              <a:sym typeface="Arvo"/>
            </a:endParaRPr>
          </a:p>
        </p:txBody>
      </p:sp>
      <p:grpSp>
        <p:nvGrpSpPr>
          <p:cNvPr id="19" name="Shape 11"/>
          <p:cNvGrpSpPr/>
          <p:nvPr userDrawn="1"/>
        </p:nvGrpSpPr>
        <p:grpSpPr>
          <a:xfrm>
            <a:off x="0" y="-9451"/>
            <a:ext cx="11548531" cy="6867451"/>
            <a:chOff x="0" y="-7088"/>
            <a:chExt cx="8661398" cy="5150588"/>
          </a:xfrm>
          <a:solidFill>
            <a:schemeClr val="accent6">
              <a:lumMod val="20000"/>
              <a:lumOff val="80000"/>
            </a:schemeClr>
          </a:solidFill>
        </p:grpSpPr>
        <p:sp>
          <p:nvSpPr>
            <p:cNvPr id="20" name="Shape 12"/>
            <p:cNvSpPr/>
            <p:nvPr/>
          </p:nvSpPr>
          <p:spPr>
            <a:xfrm>
              <a:off x="0" y="0"/>
              <a:ext cx="3525000" cy="5143500"/>
            </a:xfrm>
            <a:prstGeom prst="rect">
              <a:avLst/>
            </a:prstGeom>
            <a:grpFill/>
            <a:ln>
              <a:noFill/>
            </a:ln>
          </p:spPr>
          <p:txBody>
            <a:bodyPr spcFirstLastPara="1" wrap="square" lIns="91425" tIns="91425" rIns="91425" bIns="91425" anchor="ctr" anchorCtr="0">
              <a:noAutofit/>
            </a:bodyPr>
            <a:lstStyle/>
            <a:p>
              <a:pPr defTabSz="914400"/>
              <a:endParaRPr sz="2400" dirty="0">
                <a:solidFill>
                  <a:srgbClr val="000000"/>
                </a:solidFill>
                <a:latin typeface="Roboto Condensed" pitchFamily="2" charset="0"/>
              </a:endParaRPr>
            </a:p>
          </p:txBody>
        </p:sp>
        <p:sp>
          <p:nvSpPr>
            <p:cNvPr id="21" name="Shape 13"/>
            <p:cNvSpPr/>
            <p:nvPr/>
          </p:nvSpPr>
          <p:spPr>
            <a:xfrm rot="10800000" flipH="1">
              <a:off x="3517898" y="-7088"/>
              <a:ext cx="5143500" cy="5143500"/>
            </a:xfrm>
            <a:prstGeom prst="rtTriangle">
              <a:avLst/>
            </a:prstGeom>
            <a:grpFill/>
            <a:ln>
              <a:noFill/>
            </a:ln>
          </p:spPr>
          <p:txBody>
            <a:bodyPr spcFirstLastPara="1" wrap="square" lIns="91425" tIns="91425" rIns="91425" bIns="91425" anchor="ctr" anchorCtr="0">
              <a:noAutofit/>
            </a:bodyPr>
            <a:lstStyle/>
            <a:p>
              <a:pPr defTabSz="914400"/>
              <a:endParaRPr sz="2400" dirty="0">
                <a:solidFill>
                  <a:srgbClr val="000000"/>
                </a:solidFill>
                <a:latin typeface="Arvo"/>
                <a:ea typeface="Arvo"/>
                <a:cs typeface="Arvo"/>
                <a:sym typeface="Arvo"/>
              </a:endParaRPr>
            </a:p>
          </p:txBody>
        </p:sp>
      </p:grpSp>
      <p:grpSp>
        <p:nvGrpSpPr>
          <p:cNvPr id="22" name="Shape 14"/>
          <p:cNvGrpSpPr/>
          <p:nvPr userDrawn="1"/>
        </p:nvGrpSpPr>
        <p:grpSpPr>
          <a:xfrm rot="10800000" flipH="1">
            <a:off x="2" y="1454351"/>
            <a:ext cx="11796669" cy="3949300"/>
            <a:chOff x="-8178042" y="-4493254"/>
            <a:chExt cx="19483598" cy="6522736"/>
          </a:xfrm>
          <a:solidFill>
            <a:schemeClr val="accent1">
              <a:lumMod val="50000"/>
            </a:schemeClr>
          </a:solidFill>
        </p:grpSpPr>
        <p:sp>
          <p:nvSpPr>
            <p:cNvPr id="23" name="Shape 15"/>
            <p:cNvSpPr/>
            <p:nvPr/>
          </p:nvSpPr>
          <p:spPr>
            <a:xfrm>
              <a:off x="-8178042" y="-4493118"/>
              <a:ext cx="12968400" cy="6522600"/>
            </a:xfrm>
            <a:prstGeom prst="rect">
              <a:avLst/>
            </a:prstGeom>
            <a:grpFill/>
            <a:ln>
              <a:noFill/>
            </a:ln>
          </p:spPr>
          <p:txBody>
            <a:bodyPr spcFirstLastPara="1" wrap="square" lIns="91425" tIns="91425" rIns="91425" bIns="91425" anchor="ctr" anchorCtr="0">
              <a:noAutofit/>
            </a:bodyPr>
            <a:lstStyle/>
            <a:p>
              <a:pPr defTabSz="914400"/>
              <a:endParaRPr sz="2400" dirty="0">
                <a:solidFill>
                  <a:srgbClr val="000000"/>
                </a:solidFill>
                <a:latin typeface="Arvo"/>
                <a:ea typeface="Arvo"/>
                <a:cs typeface="Arvo"/>
                <a:sym typeface="Arvo"/>
              </a:endParaRPr>
            </a:p>
          </p:txBody>
        </p:sp>
        <p:sp>
          <p:nvSpPr>
            <p:cNvPr id="24" name="Shape 16"/>
            <p:cNvSpPr/>
            <p:nvPr/>
          </p:nvSpPr>
          <p:spPr>
            <a:xfrm>
              <a:off x="4782955" y="-4493254"/>
              <a:ext cx="6522600" cy="6522600"/>
            </a:xfrm>
            <a:prstGeom prst="rtTriangle">
              <a:avLst/>
            </a:prstGeom>
            <a:grpFill/>
            <a:ln>
              <a:noFill/>
            </a:ln>
          </p:spPr>
          <p:txBody>
            <a:bodyPr spcFirstLastPara="1" wrap="square" lIns="91425" tIns="91425" rIns="91425" bIns="91425" anchor="ctr" anchorCtr="0">
              <a:noAutofit/>
            </a:bodyPr>
            <a:lstStyle/>
            <a:p>
              <a:pPr defTabSz="914400"/>
              <a:endParaRPr sz="2400" dirty="0">
                <a:solidFill>
                  <a:srgbClr val="000000"/>
                </a:solidFill>
                <a:latin typeface="Arvo"/>
                <a:ea typeface="Arvo"/>
                <a:cs typeface="Arvo"/>
                <a:sym typeface="Arvo"/>
              </a:endParaRPr>
            </a:p>
          </p:txBody>
        </p:sp>
      </p:grpSp>
      <p:grpSp>
        <p:nvGrpSpPr>
          <p:cNvPr id="25" name="Shape 17"/>
          <p:cNvGrpSpPr/>
          <p:nvPr userDrawn="1"/>
        </p:nvGrpSpPr>
        <p:grpSpPr>
          <a:xfrm>
            <a:off x="4902982" y="5704465"/>
            <a:ext cx="7307772" cy="577328"/>
            <a:chOff x="5582265" y="4646738"/>
            <a:chExt cx="5480829" cy="432996"/>
          </a:xfrm>
        </p:grpSpPr>
        <p:sp>
          <p:nvSpPr>
            <p:cNvPr id="26" name="Shape 18"/>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defTabSz="914400"/>
              <a:endParaRPr sz="2400" dirty="0">
                <a:solidFill>
                  <a:srgbClr val="000000"/>
                </a:solidFill>
                <a:latin typeface="Roboto Condensed" pitchFamily="2" charset="0"/>
              </a:endParaRPr>
            </a:p>
          </p:txBody>
        </p:sp>
        <p:grpSp>
          <p:nvGrpSpPr>
            <p:cNvPr id="27" name="Shape 19"/>
            <p:cNvGrpSpPr/>
            <p:nvPr/>
          </p:nvGrpSpPr>
          <p:grpSpPr>
            <a:xfrm flipH="1">
              <a:off x="5585232" y="4646738"/>
              <a:ext cx="5477861" cy="304551"/>
              <a:chOff x="-24158748" y="330075"/>
              <a:chExt cx="30568423" cy="1699506"/>
            </a:xfrm>
          </p:grpSpPr>
          <p:sp>
            <p:nvSpPr>
              <p:cNvPr id="28" name="Shape 20"/>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defTabSz="914400"/>
                <a:endParaRPr sz="2400" dirty="0">
                  <a:solidFill>
                    <a:srgbClr val="000000"/>
                  </a:solidFill>
                  <a:latin typeface="Roboto Condensed" pitchFamily="2" charset="0"/>
                </a:endParaRPr>
              </a:p>
            </p:txBody>
          </p:sp>
          <p:sp>
            <p:nvSpPr>
              <p:cNvPr id="29" name="Shape 21"/>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defTabSz="914400"/>
                <a:endParaRPr sz="2400" dirty="0">
                  <a:solidFill>
                    <a:srgbClr val="000000"/>
                  </a:solidFill>
                  <a:latin typeface="Roboto Condensed" pitchFamily="2" charset="0"/>
                </a:endParaRPr>
              </a:p>
            </p:txBody>
          </p:sp>
        </p:grpSp>
      </p:grpSp>
      <p:sp>
        <p:nvSpPr>
          <p:cNvPr id="30" name="Shape 22"/>
          <p:cNvSpPr txBox="1">
            <a:spLocks noGrp="1"/>
          </p:cNvSpPr>
          <p:nvPr>
            <p:ph type="ctrTitle"/>
          </p:nvPr>
        </p:nvSpPr>
        <p:spPr>
          <a:xfrm>
            <a:off x="241138" y="1454234"/>
            <a:ext cx="11550573" cy="2881615"/>
          </a:xfrm>
          <a:prstGeom prst="rect">
            <a:avLst/>
          </a:prstGeom>
        </p:spPr>
        <p:txBody>
          <a:bodyPr spcFirstLastPara="1" wrap="square" lIns="91425" tIns="91425" rIns="91425" bIns="91425" anchor="t" anchorCtr="0"/>
          <a:lstStyle>
            <a:lvl1pPr lvl="0">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n-US"/>
              <a:t>Click to edit Master title style</a:t>
            </a:r>
            <a:endParaRPr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1138" y="132610"/>
            <a:ext cx="3446163" cy="867851"/>
          </a:xfrm>
          <a:prstGeom prst="rect">
            <a:avLst/>
          </a:prstGeom>
        </p:spPr>
      </p:pic>
      <p:sp>
        <p:nvSpPr>
          <p:cNvPr id="32" name="Shape 40"/>
          <p:cNvSpPr txBox="1">
            <a:spLocks noGrp="1"/>
          </p:cNvSpPr>
          <p:nvPr>
            <p:ph type="subTitle" idx="1"/>
          </p:nvPr>
        </p:nvSpPr>
        <p:spPr>
          <a:xfrm>
            <a:off x="241138" y="4386078"/>
            <a:ext cx="8637823" cy="1017492"/>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665">
                <a:solidFill>
                  <a:srgbClr val="FF9800"/>
                </a:solidFill>
                <a:latin typeface="Roboto Condensed" pitchFamily="2" charset="0"/>
                <a:ea typeface="Roboto Condensed" pitchFamily="2" charset="0"/>
              </a:defRPr>
            </a:lvl1pPr>
            <a:lvl2pPr lvl="1" rtl="0">
              <a:spcBef>
                <a:spcPts val="1335"/>
              </a:spcBef>
              <a:spcAft>
                <a:spcPts val="0"/>
              </a:spcAft>
              <a:buClr>
                <a:srgbClr val="FF9800"/>
              </a:buClr>
              <a:buSzPts val="2000"/>
              <a:buNone/>
              <a:defRPr sz="2665">
                <a:solidFill>
                  <a:srgbClr val="FF9800"/>
                </a:solidFill>
              </a:defRPr>
            </a:lvl2pPr>
            <a:lvl3pPr lvl="2" rtl="0">
              <a:spcBef>
                <a:spcPts val="1335"/>
              </a:spcBef>
              <a:spcAft>
                <a:spcPts val="0"/>
              </a:spcAft>
              <a:buClr>
                <a:srgbClr val="FF9800"/>
              </a:buClr>
              <a:buSzPts val="2000"/>
              <a:buNone/>
              <a:defRPr sz="2665">
                <a:solidFill>
                  <a:srgbClr val="FF9800"/>
                </a:solidFill>
              </a:defRPr>
            </a:lvl3pPr>
            <a:lvl4pPr lvl="3" rtl="0">
              <a:spcBef>
                <a:spcPts val="1335"/>
              </a:spcBef>
              <a:spcAft>
                <a:spcPts val="0"/>
              </a:spcAft>
              <a:buClr>
                <a:srgbClr val="FF9800"/>
              </a:buClr>
              <a:buSzPts val="2000"/>
              <a:buNone/>
              <a:defRPr sz="2665">
                <a:solidFill>
                  <a:srgbClr val="FF9800"/>
                </a:solidFill>
              </a:defRPr>
            </a:lvl4pPr>
            <a:lvl5pPr lvl="4" rtl="0">
              <a:spcBef>
                <a:spcPts val="1335"/>
              </a:spcBef>
              <a:spcAft>
                <a:spcPts val="0"/>
              </a:spcAft>
              <a:buClr>
                <a:srgbClr val="FF9800"/>
              </a:buClr>
              <a:buSzPts val="2000"/>
              <a:buNone/>
              <a:defRPr sz="2665">
                <a:solidFill>
                  <a:srgbClr val="FF9800"/>
                </a:solidFill>
              </a:defRPr>
            </a:lvl5pPr>
            <a:lvl6pPr lvl="5" rtl="0">
              <a:spcBef>
                <a:spcPts val="1335"/>
              </a:spcBef>
              <a:spcAft>
                <a:spcPts val="0"/>
              </a:spcAft>
              <a:buClr>
                <a:srgbClr val="FF9800"/>
              </a:buClr>
              <a:buSzPts val="2000"/>
              <a:buNone/>
              <a:defRPr sz="2665">
                <a:solidFill>
                  <a:srgbClr val="FF9800"/>
                </a:solidFill>
              </a:defRPr>
            </a:lvl6pPr>
            <a:lvl7pPr lvl="6" rtl="0">
              <a:spcBef>
                <a:spcPts val="1335"/>
              </a:spcBef>
              <a:spcAft>
                <a:spcPts val="0"/>
              </a:spcAft>
              <a:buClr>
                <a:srgbClr val="FF9800"/>
              </a:buClr>
              <a:buSzPts val="2000"/>
              <a:buNone/>
              <a:defRPr sz="2665">
                <a:solidFill>
                  <a:srgbClr val="FF9800"/>
                </a:solidFill>
              </a:defRPr>
            </a:lvl7pPr>
            <a:lvl8pPr lvl="7" rtl="0">
              <a:spcBef>
                <a:spcPts val="1335"/>
              </a:spcBef>
              <a:spcAft>
                <a:spcPts val="0"/>
              </a:spcAft>
              <a:buClr>
                <a:srgbClr val="FF9800"/>
              </a:buClr>
              <a:buSzPts val="2000"/>
              <a:buNone/>
              <a:defRPr sz="2665">
                <a:solidFill>
                  <a:srgbClr val="FF9800"/>
                </a:solidFill>
              </a:defRPr>
            </a:lvl8pPr>
            <a:lvl9pPr lvl="8" rtl="0">
              <a:spcBef>
                <a:spcPts val="1335"/>
              </a:spcBef>
              <a:spcAft>
                <a:spcPts val="1335"/>
              </a:spcAft>
              <a:buClr>
                <a:srgbClr val="FF9800"/>
              </a:buClr>
              <a:buSzPts val="2000"/>
              <a:buNone/>
              <a:defRPr sz="2665">
                <a:solidFill>
                  <a:srgbClr val="FF9800"/>
                </a:solidFill>
              </a:defRPr>
            </a:lvl9pPr>
          </a:lstStyle>
          <a:p>
            <a:r>
              <a:rPr lang="en-US"/>
              <a:t>Click to edit Master subtitle style</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rgbClr val="14CD68"/>
            </a:gs>
            <a:gs pos="100000">
              <a:srgbClr val="0B6E38"/>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6" name="Shape 26"/>
          <p:cNvSpPr/>
          <p:nvPr userDrawn="1"/>
        </p:nvSpPr>
        <p:spPr>
          <a:xfrm>
            <a:off x="-3564" y="-9451"/>
            <a:ext cx="4703563" cy="6886805"/>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sp>
        <p:nvSpPr>
          <p:cNvPr id="7" name="Shape 27"/>
          <p:cNvSpPr/>
          <p:nvPr userDrawn="1"/>
        </p:nvSpPr>
        <p:spPr>
          <a:xfrm rot="10800000" flipH="1">
            <a:off x="4690529" y="-9451"/>
            <a:ext cx="6858000" cy="6858000"/>
          </a:xfrm>
          <a:prstGeom prst="rtTriangle">
            <a:avLst/>
          </a:prstGeom>
          <a:solidFill>
            <a:schemeClr val="accent6">
              <a:lumMod val="20000"/>
              <a:lumOff val="80000"/>
            </a:schemeClr>
          </a:solidFill>
          <a:ln>
            <a:noFill/>
          </a:ln>
        </p:spPr>
        <p:txBody>
          <a:bodyPr spcFirstLastPara="1" wrap="square" lIns="91425" tIns="91425" rIns="91425" bIns="91425" anchor="ctr" anchorCtr="0">
            <a:noAutofit/>
          </a:bodyPr>
          <a:lstStyle/>
          <a:p>
            <a:pPr defTabSz="914400"/>
            <a:endParaRPr dirty="0">
              <a:solidFill>
                <a:srgbClr val="000000"/>
              </a:solidFill>
              <a:latin typeface="Arvo"/>
              <a:ea typeface="Arvo"/>
              <a:cs typeface="Arvo"/>
              <a:sym typeface="Arvo"/>
            </a:endParaRPr>
          </a:p>
        </p:txBody>
      </p:sp>
      <p:sp>
        <p:nvSpPr>
          <p:cNvPr id="4" name="Shape 24"/>
          <p:cNvSpPr/>
          <p:nvPr userDrawn="1"/>
        </p:nvSpPr>
        <p:spPr>
          <a:xfrm>
            <a:off x="7596285" y="3514025"/>
            <a:ext cx="1185600" cy="395200"/>
          </a:xfrm>
          <a:prstGeom prst="triangle">
            <a:avLst>
              <a:gd name="adj" fmla="val 32425"/>
            </a:avLst>
          </a:prstGeom>
          <a:solidFill>
            <a:srgbClr val="19212F"/>
          </a:solidFill>
          <a:ln>
            <a:noFill/>
          </a:ln>
        </p:spPr>
        <p:txBody>
          <a:bodyPr spcFirstLastPara="1" wrap="square" lIns="121900" tIns="121900" rIns="121900" bIns="121900" anchor="ctr" anchorCtr="0">
            <a:noAutofit/>
          </a:bodyPr>
          <a:lstStyle/>
          <a:p>
            <a:pPr defTabSz="914400"/>
            <a:endParaRPr dirty="0">
              <a:solidFill>
                <a:srgbClr val="000000"/>
              </a:solidFill>
              <a:latin typeface="Arvo"/>
              <a:ea typeface="Arvo"/>
              <a:cs typeface="Arvo"/>
              <a:sym typeface="Arvo"/>
            </a:endParaRPr>
          </a:p>
        </p:txBody>
      </p:sp>
      <p:grpSp>
        <p:nvGrpSpPr>
          <p:cNvPr id="22" name="Group 21"/>
          <p:cNvGrpSpPr/>
          <p:nvPr userDrawn="1"/>
        </p:nvGrpSpPr>
        <p:grpSpPr>
          <a:xfrm>
            <a:off x="-1" y="3899768"/>
            <a:ext cx="8785449" cy="2703024"/>
            <a:chOff x="-2" y="3899768"/>
            <a:chExt cx="8785449" cy="2703024"/>
          </a:xfrm>
        </p:grpSpPr>
        <p:sp>
          <p:nvSpPr>
            <p:cNvPr id="9" name="Shape 29"/>
            <p:cNvSpPr/>
            <p:nvPr userDrawn="1"/>
          </p:nvSpPr>
          <p:spPr>
            <a:xfrm rot="10800000" flipH="1">
              <a:off x="-2" y="3899768"/>
              <a:ext cx="6085589" cy="2702966"/>
            </a:xfrm>
            <a:prstGeom prst="rect">
              <a:avLst/>
            </a:prstGeom>
            <a:solidFill>
              <a:srgbClr val="28344B"/>
            </a:solidFill>
            <a:ln>
              <a:noFill/>
            </a:ln>
          </p:spPr>
          <p:txBody>
            <a:bodyPr spcFirstLastPara="1" wrap="square" lIns="91425" tIns="91425" rIns="91425" bIns="91425" anchor="ctr" anchorCtr="0">
              <a:noAutofit/>
            </a:bodyPr>
            <a:lstStyle/>
            <a:p>
              <a:pPr defTabSz="914400"/>
              <a:endParaRPr dirty="0">
                <a:solidFill>
                  <a:srgbClr val="000000"/>
                </a:solidFill>
                <a:latin typeface="Arvo"/>
                <a:ea typeface="Arvo"/>
                <a:cs typeface="Arvo"/>
                <a:sym typeface="Arvo"/>
              </a:endParaRPr>
            </a:p>
          </p:txBody>
        </p:sp>
        <p:sp>
          <p:nvSpPr>
            <p:cNvPr id="10" name="Shape 30"/>
            <p:cNvSpPr/>
            <p:nvPr userDrawn="1"/>
          </p:nvSpPr>
          <p:spPr>
            <a:xfrm rot="10800000" flipH="1">
              <a:off x="6082481" y="3899826"/>
              <a:ext cx="2702966" cy="2702966"/>
            </a:xfrm>
            <a:prstGeom prst="rtTriangle">
              <a:avLst/>
            </a:prstGeom>
            <a:solidFill>
              <a:srgbClr val="28344B"/>
            </a:solidFill>
            <a:ln>
              <a:noFill/>
            </a:ln>
          </p:spPr>
          <p:txBody>
            <a:bodyPr spcFirstLastPara="1" wrap="square" lIns="91425" tIns="91425" rIns="91425" bIns="91425" anchor="ctr" anchorCtr="0">
              <a:noAutofit/>
            </a:bodyPr>
            <a:lstStyle/>
            <a:p>
              <a:pPr defTabSz="914400"/>
              <a:endParaRPr dirty="0">
                <a:solidFill>
                  <a:srgbClr val="000000"/>
                </a:solidFill>
                <a:latin typeface="Arvo"/>
                <a:ea typeface="Arvo"/>
                <a:cs typeface="Arvo"/>
                <a:sym typeface="Arvo"/>
              </a:endParaRPr>
            </a:p>
          </p:txBody>
        </p:sp>
      </p:grpSp>
      <p:grpSp>
        <p:nvGrpSpPr>
          <p:cNvPr id="2" name="Group 1"/>
          <p:cNvGrpSpPr/>
          <p:nvPr userDrawn="1"/>
        </p:nvGrpSpPr>
        <p:grpSpPr>
          <a:xfrm>
            <a:off x="9236893" y="6219898"/>
            <a:ext cx="2955108" cy="638103"/>
            <a:chOff x="6949810" y="4670691"/>
            <a:chExt cx="2216331" cy="478577"/>
          </a:xfrm>
        </p:grpSpPr>
        <p:grpSp>
          <p:nvGrpSpPr>
            <p:cNvPr id="11" name="Shape 33"/>
            <p:cNvGrpSpPr/>
            <p:nvPr userDrawn="1"/>
          </p:nvGrpSpPr>
          <p:grpSpPr>
            <a:xfrm flipH="1">
              <a:off x="7125304" y="4670691"/>
              <a:ext cx="2040837" cy="472810"/>
              <a:chOff x="1297957" y="330078"/>
              <a:chExt cx="5169293" cy="1197896"/>
            </a:xfrm>
          </p:grpSpPr>
          <p:sp>
            <p:nvSpPr>
              <p:cNvPr id="12" name="Shape 34"/>
              <p:cNvSpPr/>
              <p:nvPr/>
            </p:nvSpPr>
            <p:spPr>
              <a:xfrm>
                <a:off x="1297957" y="330083"/>
                <a:ext cx="3476700" cy="1197891"/>
              </a:xfrm>
              <a:prstGeom prst="rect">
                <a:avLst/>
              </a:prstGeom>
              <a:solidFill>
                <a:srgbClr val="C7D3E6"/>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sp>
            <p:nvSpPr>
              <p:cNvPr id="13" name="Shape 35"/>
              <p:cNvSpPr/>
              <p:nvPr/>
            </p:nvSpPr>
            <p:spPr>
              <a:xfrm>
                <a:off x="4767749" y="330078"/>
                <a:ext cx="1699501" cy="1197896"/>
              </a:xfrm>
              <a:prstGeom prst="rtTriangle">
                <a:avLst/>
              </a:prstGeom>
              <a:solidFill>
                <a:srgbClr val="C7D3E6"/>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grpSp>
        <p:grpSp>
          <p:nvGrpSpPr>
            <p:cNvPr id="14" name="Shape 36"/>
            <p:cNvGrpSpPr/>
            <p:nvPr userDrawn="1"/>
          </p:nvGrpSpPr>
          <p:grpSpPr>
            <a:xfrm flipH="1">
              <a:off x="6949810" y="4844705"/>
              <a:ext cx="2199863" cy="304563"/>
              <a:chOff x="-5827153" y="330075"/>
              <a:chExt cx="12276019" cy="1699569"/>
            </a:xfrm>
          </p:grpSpPr>
          <p:sp>
            <p:nvSpPr>
              <p:cNvPr id="15" name="Shape 37"/>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sp>
            <p:nvSpPr>
              <p:cNvPr id="16" name="Shape 38"/>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grpSp>
      </p:grpSp>
      <p:sp>
        <p:nvSpPr>
          <p:cNvPr id="17" name="Shape 39"/>
          <p:cNvSpPr txBox="1">
            <a:spLocks noGrp="1"/>
          </p:cNvSpPr>
          <p:nvPr userDrawn="1">
            <p:ph type="ctrTitle"/>
          </p:nvPr>
        </p:nvSpPr>
        <p:spPr>
          <a:xfrm>
            <a:off x="114872" y="3828197"/>
            <a:ext cx="7877661" cy="1546400"/>
          </a:xfrm>
          <a:prstGeom prst="rect">
            <a:avLst/>
          </a:prstGeom>
        </p:spPr>
        <p:txBody>
          <a:bodyPr spcFirstLastPara="1" wrap="square" lIns="91425" tIns="91425" rIns="91425" bIns="91425" anchor="b" anchorCtr="0"/>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dirty="0"/>
          </a:p>
        </p:txBody>
      </p:sp>
      <p:sp>
        <p:nvSpPr>
          <p:cNvPr id="18" name="Shape 40"/>
          <p:cNvSpPr txBox="1">
            <a:spLocks noGrp="1"/>
          </p:cNvSpPr>
          <p:nvPr userDrawn="1">
            <p:ph type="subTitle" idx="1"/>
          </p:nvPr>
        </p:nvSpPr>
        <p:spPr>
          <a:xfrm>
            <a:off x="114872" y="5300599"/>
            <a:ext cx="6673008" cy="10464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665">
                <a:solidFill>
                  <a:srgbClr val="FF9800"/>
                </a:solidFill>
                <a:latin typeface="Roboto Condensed" pitchFamily="2" charset="0"/>
                <a:ea typeface="Roboto Condensed" pitchFamily="2" charset="0"/>
              </a:defRPr>
            </a:lvl1pPr>
            <a:lvl2pPr lvl="1" rtl="0">
              <a:spcBef>
                <a:spcPts val="1335"/>
              </a:spcBef>
              <a:spcAft>
                <a:spcPts val="0"/>
              </a:spcAft>
              <a:buClr>
                <a:srgbClr val="FF9800"/>
              </a:buClr>
              <a:buSzPts val="2000"/>
              <a:buNone/>
              <a:defRPr sz="2665">
                <a:solidFill>
                  <a:srgbClr val="FF9800"/>
                </a:solidFill>
              </a:defRPr>
            </a:lvl2pPr>
            <a:lvl3pPr lvl="2" rtl="0">
              <a:spcBef>
                <a:spcPts val="1335"/>
              </a:spcBef>
              <a:spcAft>
                <a:spcPts val="0"/>
              </a:spcAft>
              <a:buClr>
                <a:srgbClr val="FF9800"/>
              </a:buClr>
              <a:buSzPts val="2000"/>
              <a:buNone/>
              <a:defRPr sz="2665">
                <a:solidFill>
                  <a:srgbClr val="FF9800"/>
                </a:solidFill>
              </a:defRPr>
            </a:lvl3pPr>
            <a:lvl4pPr lvl="3" rtl="0">
              <a:spcBef>
                <a:spcPts val="1335"/>
              </a:spcBef>
              <a:spcAft>
                <a:spcPts val="0"/>
              </a:spcAft>
              <a:buClr>
                <a:srgbClr val="FF9800"/>
              </a:buClr>
              <a:buSzPts val="2000"/>
              <a:buNone/>
              <a:defRPr sz="2665">
                <a:solidFill>
                  <a:srgbClr val="FF9800"/>
                </a:solidFill>
              </a:defRPr>
            </a:lvl4pPr>
            <a:lvl5pPr lvl="4" rtl="0">
              <a:spcBef>
                <a:spcPts val="1335"/>
              </a:spcBef>
              <a:spcAft>
                <a:spcPts val="0"/>
              </a:spcAft>
              <a:buClr>
                <a:srgbClr val="FF9800"/>
              </a:buClr>
              <a:buSzPts val="2000"/>
              <a:buNone/>
              <a:defRPr sz="2665">
                <a:solidFill>
                  <a:srgbClr val="FF9800"/>
                </a:solidFill>
              </a:defRPr>
            </a:lvl5pPr>
            <a:lvl6pPr lvl="5" rtl="0">
              <a:spcBef>
                <a:spcPts val="1335"/>
              </a:spcBef>
              <a:spcAft>
                <a:spcPts val="0"/>
              </a:spcAft>
              <a:buClr>
                <a:srgbClr val="FF9800"/>
              </a:buClr>
              <a:buSzPts val="2000"/>
              <a:buNone/>
              <a:defRPr sz="2665">
                <a:solidFill>
                  <a:srgbClr val="FF9800"/>
                </a:solidFill>
              </a:defRPr>
            </a:lvl6pPr>
            <a:lvl7pPr lvl="6" rtl="0">
              <a:spcBef>
                <a:spcPts val="1335"/>
              </a:spcBef>
              <a:spcAft>
                <a:spcPts val="0"/>
              </a:spcAft>
              <a:buClr>
                <a:srgbClr val="FF9800"/>
              </a:buClr>
              <a:buSzPts val="2000"/>
              <a:buNone/>
              <a:defRPr sz="2665">
                <a:solidFill>
                  <a:srgbClr val="FF9800"/>
                </a:solidFill>
              </a:defRPr>
            </a:lvl7pPr>
            <a:lvl8pPr lvl="7" rtl="0">
              <a:spcBef>
                <a:spcPts val="1335"/>
              </a:spcBef>
              <a:spcAft>
                <a:spcPts val="0"/>
              </a:spcAft>
              <a:buClr>
                <a:srgbClr val="FF9800"/>
              </a:buClr>
              <a:buSzPts val="2000"/>
              <a:buNone/>
              <a:defRPr sz="2665">
                <a:solidFill>
                  <a:srgbClr val="FF9800"/>
                </a:solidFill>
              </a:defRPr>
            </a:lvl8pPr>
            <a:lvl9pPr lvl="8" rtl="0">
              <a:spcBef>
                <a:spcPts val="1335"/>
              </a:spcBef>
              <a:spcAft>
                <a:spcPts val="1335"/>
              </a:spcAft>
              <a:buClr>
                <a:srgbClr val="FF9800"/>
              </a:buClr>
              <a:buSzPts val="2000"/>
              <a:buNone/>
              <a:defRPr sz="2665">
                <a:solidFill>
                  <a:srgbClr val="FF9800"/>
                </a:solidFill>
              </a:defRPr>
            </a:lvl9pPr>
          </a:lstStyle>
          <a:p>
            <a:r>
              <a:rPr lang="en-US"/>
              <a:t>Click to edit Master subtitle style</a:t>
            </a:r>
            <a:endParaRPr dirty="0"/>
          </a:p>
        </p:txBody>
      </p:sp>
      <p:sp>
        <p:nvSpPr>
          <p:cNvPr id="19" name="Google Shape;163;p10"/>
          <p:cNvSpPr txBox="1">
            <a:spLocks noGrp="1"/>
          </p:cNvSpPr>
          <p:nvPr userDrawn="1">
            <p:ph type="sldNum" idx="4"/>
          </p:nvPr>
        </p:nvSpPr>
        <p:spPr>
          <a:xfrm>
            <a:off x="11241511" y="6461578"/>
            <a:ext cx="806636" cy="415777"/>
          </a:xfrm>
          <a:prstGeom prst="rect">
            <a:avLst/>
          </a:prstGeom>
        </p:spPr>
        <p:txBody>
          <a:bodyPr spcFirstLastPara="1" wrap="square" lIns="91425" tIns="91425" rIns="91425" bIns="91425" anchor="ctr" anchorCtr="0">
            <a:noAutofit/>
          </a:bodyPr>
          <a:lstStyle>
            <a:lvl1pPr lvl="0" algn="ctr">
              <a:buNone/>
              <a:defRPr sz="1865" b="1">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solidFill>
                  <a:srgbClr val="FFFFFF"/>
                </a:solidFill>
              </a:rPr>
            </a:fld>
            <a:endParaRPr lang="en-GB" dirty="0">
              <a:solidFill>
                <a:srgbClr val="FFFFFF"/>
              </a:solidFill>
            </a:endParaRPr>
          </a:p>
        </p:txBody>
      </p:sp>
      <p:pic>
        <p:nvPicPr>
          <p:cNvPr id="21" name="Picture 20"/>
          <p:cNvPicPr>
            <a:picLocks noChangeAspect="1"/>
          </p:cNvPicPr>
          <p:nvPr userDrawn="1"/>
        </p:nvPicPr>
        <p:blipFill>
          <a:blip r:embed="rId2" cstate="screen"/>
          <a:stretch>
            <a:fillRect/>
          </a:stretch>
        </p:blipFill>
        <p:spPr>
          <a:xfrm>
            <a:off x="7003529" y="6484751"/>
            <a:ext cx="2232000" cy="3244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Normal">
    <p:spTree>
      <p:nvGrpSpPr>
        <p:cNvPr id="1" name=""/>
        <p:cNvGrpSpPr/>
        <p:nvPr/>
      </p:nvGrpSpPr>
      <p:grpSpPr>
        <a:xfrm>
          <a:off x="0" y="0"/>
          <a:ext cx="0" cy="0"/>
          <a:chOff x="0" y="0"/>
          <a:chExt cx="0" cy="0"/>
        </a:xfrm>
      </p:grpSpPr>
      <p:grpSp>
        <p:nvGrpSpPr>
          <p:cNvPr id="5" name="Google Shape;64;p5"/>
          <p:cNvGrpSpPr/>
          <p:nvPr userDrawn="1"/>
        </p:nvGrpSpPr>
        <p:grpSpPr>
          <a:xfrm rot="10800000" flipH="1">
            <a:off x="0" y="-5080"/>
            <a:ext cx="6730365" cy="809625"/>
            <a:chOff x="-2168138" y="330076"/>
            <a:chExt cx="8650663" cy="1211718"/>
          </a:xfrm>
          <a:solidFill>
            <a:schemeClr val="accent1">
              <a:lumMod val="20000"/>
              <a:lumOff val="80000"/>
            </a:schemeClr>
          </a:solidFill>
        </p:grpSpPr>
        <p:sp>
          <p:nvSpPr>
            <p:cNvPr id="9" name="Google Shape;65;p5"/>
            <p:cNvSpPr/>
            <p:nvPr userDrawn="1"/>
          </p:nvSpPr>
          <p:spPr>
            <a:xfrm>
              <a:off x="-2168138" y="330082"/>
              <a:ext cx="6958200" cy="1211709"/>
            </a:xfrm>
            <a:prstGeom prst="rect">
              <a:avLst/>
            </a:prstGeom>
            <a:grp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Arvo"/>
                <a:ea typeface="Arvo"/>
                <a:cs typeface="Arvo"/>
                <a:sym typeface="Arvo"/>
              </a:endParaRPr>
            </a:p>
          </p:txBody>
        </p:sp>
        <p:sp>
          <p:nvSpPr>
            <p:cNvPr id="10" name="Google Shape;66;p5"/>
            <p:cNvSpPr/>
            <p:nvPr userDrawn="1"/>
          </p:nvSpPr>
          <p:spPr>
            <a:xfrm>
              <a:off x="4783025" y="330076"/>
              <a:ext cx="1699500" cy="1211718"/>
            </a:xfrm>
            <a:prstGeom prst="rtTriangle">
              <a:avLst/>
            </a:prstGeom>
            <a:grp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Arvo"/>
                <a:ea typeface="Arvo"/>
                <a:cs typeface="Arvo"/>
                <a:sym typeface="Arvo"/>
              </a:endParaRPr>
            </a:p>
          </p:txBody>
        </p:sp>
      </p:grpSp>
      <p:grpSp>
        <p:nvGrpSpPr>
          <p:cNvPr id="6" name="Google Shape;67;p5"/>
          <p:cNvGrpSpPr/>
          <p:nvPr userDrawn="1"/>
        </p:nvGrpSpPr>
        <p:grpSpPr>
          <a:xfrm rot="10800000" flipH="1">
            <a:off x="0" y="-5080"/>
            <a:ext cx="7038975" cy="660400"/>
            <a:chOff x="-9092084" y="330075"/>
            <a:chExt cx="15560570" cy="1699501"/>
          </a:xfrm>
          <a:solidFill>
            <a:schemeClr val="accent1">
              <a:lumMod val="50000"/>
            </a:schemeClr>
          </a:solidFill>
        </p:grpSpPr>
        <p:sp>
          <p:nvSpPr>
            <p:cNvPr id="7" name="Google Shape;68;p5"/>
            <p:cNvSpPr/>
            <p:nvPr userDrawn="1"/>
          </p:nvSpPr>
          <p:spPr>
            <a:xfrm>
              <a:off x="-9092084" y="330076"/>
              <a:ext cx="13882200" cy="1699500"/>
            </a:xfrm>
            <a:prstGeom prst="rect">
              <a:avLst/>
            </a:prstGeom>
            <a:grp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Arvo"/>
                <a:ea typeface="Arvo"/>
                <a:cs typeface="Arvo"/>
                <a:sym typeface="Arvo"/>
              </a:endParaRPr>
            </a:p>
          </p:txBody>
        </p:sp>
        <p:sp>
          <p:nvSpPr>
            <p:cNvPr id="8" name="Google Shape;69;p5"/>
            <p:cNvSpPr/>
            <p:nvPr userDrawn="1"/>
          </p:nvSpPr>
          <p:spPr>
            <a:xfrm>
              <a:off x="4768986" y="330075"/>
              <a:ext cx="1699500" cy="1699501"/>
            </a:xfrm>
            <a:prstGeom prst="rtTriangle">
              <a:avLst/>
            </a:prstGeom>
            <a:grp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Arvo"/>
                <a:ea typeface="Arvo"/>
                <a:cs typeface="Arvo"/>
                <a:sym typeface="Arvo"/>
              </a:endParaRPr>
            </a:p>
          </p:txBody>
        </p:sp>
      </p:grpSp>
      <p:sp>
        <p:nvSpPr>
          <p:cNvPr id="11" name="Google Shape;78;p5"/>
          <p:cNvSpPr txBox="1">
            <a:spLocks noGrp="1"/>
          </p:cNvSpPr>
          <p:nvPr>
            <p:ph type="title" hasCustomPrompt="1"/>
          </p:nvPr>
        </p:nvSpPr>
        <p:spPr>
          <a:xfrm>
            <a:off x="2" y="37609"/>
            <a:ext cx="6730423" cy="574675"/>
          </a:xfrm>
          <a:prstGeom prst="rect">
            <a:avLst/>
          </a:prstGeom>
          <a:noFill/>
        </p:spPr>
        <p:txBody>
          <a:bodyPr spcFirstLastPara="1" wrap="square" lIns="108000" tIns="0" rIns="0" bIns="0" anchor="ctr" anchorCtr="0">
            <a:spAutoFit/>
          </a:bodyPr>
          <a:lstStyle>
            <a:lvl1pPr lvl="0">
              <a:spcBef>
                <a:spcPts val="0"/>
              </a:spcBef>
              <a:spcAft>
                <a:spcPts val="0"/>
              </a:spcAft>
              <a:buSzPts val="2000"/>
              <a:buNone/>
              <a:defRPr sz="3735"/>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a:t>
            </a:r>
            <a:r>
              <a:rPr lang="en-GB" altLang="en-US"/>
              <a:t>le</a:t>
            </a:r>
            <a:endParaRPr lang="en-GB" altLang="en-US" dirty="0"/>
          </a:p>
        </p:txBody>
      </p:sp>
      <p:grpSp>
        <p:nvGrpSpPr>
          <p:cNvPr id="12" name="Group 11"/>
          <p:cNvGrpSpPr/>
          <p:nvPr userDrawn="1"/>
        </p:nvGrpSpPr>
        <p:grpSpPr>
          <a:xfrm>
            <a:off x="9266415" y="6224887"/>
            <a:ext cx="2933151" cy="638101"/>
            <a:chOff x="9266412" y="6224885"/>
            <a:chExt cx="2933151" cy="638101"/>
          </a:xfrm>
        </p:grpSpPr>
        <p:sp>
          <p:nvSpPr>
            <p:cNvPr id="13" name="Google Shape;167;p10"/>
            <p:cNvSpPr/>
            <p:nvPr/>
          </p:nvSpPr>
          <p:spPr>
            <a:xfrm flipH="1">
              <a:off x="10366246" y="6224886"/>
              <a:ext cx="1830135" cy="634143"/>
            </a:xfrm>
            <a:prstGeom prst="rect">
              <a:avLst/>
            </a:prstGeom>
            <a:solidFill>
              <a:srgbClr val="C7D3E6"/>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sp>
          <p:nvSpPr>
            <p:cNvPr id="14" name="Google Shape;168;p10"/>
            <p:cNvSpPr/>
            <p:nvPr/>
          </p:nvSpPr>
          <p:spPr>
            <a:xfrm flipH="1">
              <a:off x="9475265" y="6224885"/>
              <a:ext cx="894617" cy="634145"/>
            </a:xfrm>
            <a:prstGeom prst="rtTriangle">
              <a:avLst/>
            </a:prstGeom>
            <a:solidFill>
              <a:srgbClr val="C7D3E6"/>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sp>
          <p:nvSpPr>
            <p:cNvPr id="15" name="Google Shape;170;p10"/>
            <p:cNvSpPr/>
            <p:nvPr/>
          </p:nvSpPr>
          <p:spPr>
            <a:xfrm flipH="1">
              <a:off x="9663954" y="6456918"/>
              <a:ext cx="2535609" cy="406068"/>
            </a:xfrm>
            <a:prstGeom prst="rect">
              <a:avLst/>
            </a:prstGeom>
            <a:solidFill>
              <a:srgbClr val="FF9800"/>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sp>
          <p:nvSpPr>
            <p:cNvPr id="16" name="Google Shape;171;p10"/>
            <p:cNvSpPr/>
            <p:nvPr/>
          </p:nvSpPr>
          <p:spPr>
            <a:xfrm flipH="1">
              <a:off x="9266412" y="6456902"/>
              <a:ext cx="406067" cy="406068"/>
            </a:xfrm>
            <a:prstGeom prst="rtTriangle">
              <a:avLst/>
            </a:prstGeom>
            <a:solidFill>
              <a:srgbClr val="FF9800"/>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grpSp>
      <p:sp>
        <p:nvSpPr>
          <p:cNvPr id="17" name="Google Shape;163;p10"/>
          <p:cNvSpPr txBox="1">
            <a:spLocks noGrp="1"/>
          </p:cNvSpPr>
          <p:nvPr>
            <p:ph type="sldNum" idx="4"/>
          </p:nvPr>
        </p:nvSpPr>
        <p:spPr>
          <a:xfrm>
            <a:off x="11241511" y="6461578"/>
            <a:ext cx="806636" cy="415777"/>
          </a:xfrm>
          <a:prstGeom prst="rect">
            <a:avLst/>
          </a:prstGeom>
        </p:spPr>
        <p:txBody>
          <a:bodyPr spcFirstLastPara="1" wrap="square" lIns="91425" tIns="91425" rIns="91425" bIns="91425" anchor="ctr" anchorCtr="0">
            <a:noAutofit/>
          </a:bodyPr>
          <a:lstStyle>
            <a:lvl1pPr lvl="0" algn="ctr">
              <a:buNone/>
              <a:defRPr sz="1865" b="1">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solidFill>
                  <a:srgbClr val="FFFFFF"/>
                </a:solidFill>
              </a:rPr>
            </a:fld>
            <a:endParaRPr lang="en-GB" dirty="0">
              <a:solidFill>
                <a:srgbClr val="FFFFFF"/>
              </a:solidFill>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8550" y="37720"/>
            <a:ext cx="2384277" cy="600435"/>
          </a:xfrm>
          <a:prstGeom prst="rect">
            <a:avLst/>
          </a:prstGeom>
        </p:spPr>
      </p:pic>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matchingName="Title + 1 column">
  <p:cSld name="Title + 1 column">
    <p:spTree>
      <p:nvGrpSpPr>
        <p:cNvPr id="1" name="Shape 61"/>
        <p:cNvGrpSpPr/>
        <p:nvPr/>
      </p:nvGrpSpPr>
      <p:grpSpPr>
        <a:xfrm>
          <a:off x="0" y="0"/>
          <a:ext cx="0" cy="0"/>
          <a:chOff x="0" y="0"/>
          <a:chExt cx="0" cy="0"/>
        </a:xfrm>
      </p:grpSpPr>
      <p:grpSp>
        <p:nvGrpSpPr>
          <p:cNvPr id="18" name="Group 17"/>
          <p:cNvGrpSpPr/>
          <p:nvPr userDrawn="1"/>
        </p:nvGrpSpPr>
        <p:grpSpPr>
          <a:xfrm>
            <a:off x="3292140" y="6206261"/>
            <a:ext cx="8911811" cy="651739"/>
            <a:chOff x="2469105" y="4654696"/>
            <a:chExt cx="6683858" cy="488804"/>
          </a:xfrm>
        </p:grpSpPr>
        <p:sp>
          <p:nvSpPr>
            <p:cNvPr id="20" name="Freeform 19"/>
            <p:cNvSpPr/>
            <p:nvPr userDrawn="1"/>
          </p:nvSpPr>
          <p:spPr>
            <a:xfrm>
              <a:off x="2807781" y="4654696"/>
              <a:ext cx="6345182" cy="488804"/>
            </a:xfrm>
            <a:custGeom>
              <a:avLst/>
              <a:gdLst>
                <a:gd name="connsiteX0" fmla="*/ 488928 w 6345182"/>
                <a:gd name="connsiteY0" fmla="*/ 0 h 488804"/>
                <a:gd name="connsiteX1" fmla="*/ 488928 w 6345182"/>
                <a:gd name="connsiteY1" fmla="*/ 2 h 488804"/>
                <a:gd name="connsiteX2" fmla="*/ 6345182 w 6345182"/>
                <a:gd name="connsiteY2" fmla="*/ 2 h 488804"/>
                <a:gd name="connsiteX3" fmla="*/ 6345182 w 6345182"/>
                <a:gd name="connsiteY3" fmla="*/ 488804 h 488804"/>
                <a:gd name="connsiteX4" fmla="*/ 0 w 6345182"/>
                <a:gd name="connsiteY4" fmla="*/ 488804 h 488804"/>
                <a:gd name="connsiteX5" fmla="*/ 483823 w 6345182"/>
                <a:gd name="connsiteY5" fmla="*/ 5104 h 488804"/>
                <a:gd name="connsiteX6" fmla="*/ 483823 w 6345182"/>
                <a:gd name="connsiteY6" fmla="*/ 2 h 488804"/>
                <a:gd name="connsiteX7" fmla="*/ 488926 w 6345182"/>
                <a:gd name="connsiteY7" fmla="*/ 2 h 488804"/>
                <a:gd name="connsiteX8" fmla="*/ 488928 w 6345182"/>
                <a:gd name="connsiteY8" fmla="*/ 0 h 48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5182" h="488804">
                  <a:moveTo>
                    <a:pt x="488928" y="0"/>
                  </a:moveTo>
                  <a:lnTo>
                    <a:pt x="488928" y="2"/>
                  </a:lnTo>
                  <a:lnTo>
                    <a:pt x="6345182" y="2"/>
                  </a:lnTo>
                  <a:lnTo>
                    <a:pt x="6345182" y="488804"/>
                  </a:lnTo>
                  <a:lnTo>
                    <a:pt x="0" y="488804"/>
                  </a:lnTo>
                  <a:lnTo>
                    <a:pt x="483823" y="5104"/>
                  </a:lnTo>
                  <a:lnTo>
                    <a:pt x="483823" y="2"/>
                  </a:lnTo>
                  <a:lnTo>
                    <a:pt x="488926" y="2"/>
                  </a:lnTo>
                  <a:lnTo>
                    <a:pt x="488928" y="0"/>
                  </a:lnTo>
                  <a:close/>
                </a:path>
              </a:pathLst>
            </a:custGeom>
            <a:solidFill>
              <a:srgbClr val="C7D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N" sz="2400" dirty="0">
                <a:solidFill>
                  <a:srgbClr val="FFFFFF"/>
                </a:solidFill>
                <a:latin typeface="Roboto Condensed" pitchFamily="2" charset="0"/>
              </a:endParaRPr>
            </a:p>
          </p:txBody>
        </p:sp>
        <p:grpSp>
          <p:nvGrpSpPr>
            <p:cNvPr id="21" name="Group 20"/>
            <p:cNvGrpSpPr/>
            <p:nvPr userDrawn="1"/>
          </p:nvGrpSpPr>
          <p:grpSpPr>
            <a:xfrm>
              <a:off x="2469105" y="4838937"/>
              <a:ext cx="6682918" cy="304563"/>
              <a:chOff x="2469105" y="4646738"/>
              <a:chExt cx="6682918" cy="304563"/>
            </a:xfrm>
          </p:grpSpPr>
          <p:sp>
            <p:nvSpPr>
              <p:cNvPr id="22" name="Shape 150"/>
              <p:cNvSpPr/>
              <p:nvPr/>
            </p:nvSpPr>
            <p:spPr>
              <a:xfrm flipH="1">
                <a:off x="2774636" y="4646750"/>
                <a:ext cx="6377387" cy="304551"/>
              </a:xfrm>
              <a:prstGeom prst="rect">
                <a:avLst/>
              </a:prstGeom>
              <a:solidFill>
                <a:srgbClr val="FF9800"/>
              </a:solidFill>
              <a:ln>
                <a:noFill/>
              </a:ln>
            </p:spPr>
            <p:txBody>
              <a:bodyPr spcFirstLastPara="1" wrap="square" lIns="91425" tIns="91425" rIns="91425" bIns="91425" anchor="ctr" anchorCtr="0">
                <a:noAutofit/>
              </a:bodyPr>
              <a:lstStyle/>
              <a:p>
                <a:pPr defTabSz="914400"/>
                <a:endParaRPr sz="2400" dirty="0">
                  <a:solidFill>
                    <a:srgbClr val="000000"/>
                  </a:solidFill>
                  <a:latin typeface="Roboto Condensed" pitchFamily="2" charset="0"/>
                </a:endParaRPr>
              </a:p>
            </p:txBody>
          </p:sp>
          <p:sp>
            <p:nvSpPr>
              <p:cNvPr id="23" name="Shape 151"/>
              <p:cNvSpPr/>
              <p:nvPr/>
            </p:nvSpPr>
            <p:spPr>
              <a:xfrm flipH="1">
                <a:off x="2469105" y="4646738"/>
                <a:ext cx="304550" cy="304551"/>
              </a:xfrm>
              <a:prstGeom prst="rtTriangle">
                <a:avLst/>
              </a:prstGeom>
              <a:solidFill>
                <a:srgbClr val="FF9800"/>
              </a:solidFill>
              <a:ln>
                <a:noFill/>
              </a:ln>
            </p:spPr>
            <p:txBody>
              <a:bodyPr spcFirstLastPara="1" wrap="square" lIns="91425" tIns="91425" rIns="91425" bIns="91425" anchor="ctr" anchorCtr="0">
                <a:noAutofit/>
              </a:bodyPr>
              <a:lstStyle/>
              <a:p>
                <a:pPr defTabSz="914400"/>
                <a:endParaRPr sz="2400" dirty="0">
                  <a:solidFill>
                    <a:srgbClr val="000000"/>
                  </a:solidFill>
                  <a:latin typeface="Roboto Condensed" pitchFamily="2" charset="0"/>
                </a:endParaRPr>
              </a:p>
            </p:txBody>
          </p:sp>
        </p:grpSp>
      </p:grpSp>
      <p:grpSp>
        <p:nvGrpSpPr>
          <p:cNvPr id="3" name="Group 2"/>
          <p:cNvGrpSpPr/>
          <p:nvPr userDrawn="1"/>
        </p:nvGrpSpPr>
        <p:grpSpPr>
          <a:xfrm>
            <a:off x="1" y="-5240"/>
            <a:ext cx="7039120" cy="822479"/>
            <a:chOff x="-5" y="326044"/>
            <a:chExt cx="7039120" cy="822478"/>
          </a:xfrm>
        </p:grpSpPr>
        <p:grpSp>
          <p:nvGrpSpPr>
            <p:cNvPr id="64" name="Google Shape;64;p5"/>
            <p:cNvGrpSpPr/>
            <p:nvPr userDrawn="1"/>
          </p:nvGrpSpPr>
          <p:grpSpPr>
            <a:xfrm rot="10800000" flipH="1">
              <a:off x="2" y="338739"/>
              <a:ext cx="6730415" cy="809783"/>
              <a:chOff x="-2168138" y="311072"/>
              <a:chExt cx="8650663" cy="1211718"/>
            </a:xfrm>
          </p:grpSpPr>
          <p:sp>
            <p:nvSpPr>
              <p:cNvPr id="65" name="Google Shape;65;p5"/>
              <p:cNvSpPr/>
              <p:nvPr userDrawn="1"/>
            </p:nvSpPr>
            <p:spPr>
              <a:xfrm>
                <a:off x="-2168138" y="311078"/>
                <a:ext cx="6958200" cy="1211709"/>
              </a:xfrm>
              <a:prstGeom prst="rect">
                <a:avLst/>
              </a:prstGeom>
              <a:solidFill>
                <a:srgbClr val="C7D3E6"/>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Arvo"/>
                  <a:ea typeface="Arvo"/>
                  <a:cs typeface="Arvo"/>
                  <a:sym typeface="Arvo"/>
                </a:endParaRPr>
              </a:p>
            </p:txBody>
          </p:sp>
          <p:sp>
            <p:nvSpPr>
              <p:cNvPr id="66" name="Google Shape;66;p5"/>
              <p:cNvSpPr/>
              <p:nvPr userDrawn="1"/>
            </p:nvSpPr>
            <p:spPr>
              <a:xfrm>
                <a:off x="4783025" y="311072"/>
                <a:ext cx="1699500" cy="1211718"/>
              </a:xfrm>
              <a:prstGeom prst="rtTriangle">
                <a:avLst/>
              </a:prstGeom>
              <a:solidFill>
                <a:srgbClr val="C7D3E6"/>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Arvo"/>
                  <a:ea typeface="Arvo"/>
                  <a:cs typeface="Arvo"/>
                  <a:sym typeface="Arvo"/>
                </a:endParaRPr>
              </a:p>
            </p:txBody>
          </p:sp>
        </p:grpSp>
        <p:grpSp>
          <p:nvGrpSpPr>
            <p:cNvPr id="67" name="Google Shape;67;p5"/>
            <p:cNvGrpSpPr/>
            <p:nvPr userDrawn="1"/>
          </p:nvGrpSpPr>
          <p:grpSpPr>
            <a:xfrm rot="10800000" flipH="1">
              <a:off x="-5" y="326044"/>
              <a:ext cx="7039120" cy="660372"/>
              <a:chOff x="-9092084" y="330075"/>
              <a:chExt cx="15560570" cy="1699501"/>
            </a:xfrm>
          </p:grpSpPr>
          <p:sp>
            <p:nvSpPr>
              <p:cNvPr id="68" name="Google Shape;68;p5"/>
              <p:cNvSpPr/>
              <p:nvPr userDrawn="1"/>
            </p:nvSpPr>
            <p:spPr>
              <a:xfrm>
                <a:off x="-9092084" y="330076"/>
                <a:ext cx="13882200" cy="1699500"/>
              </a:xfrm>
              <a:prstGeom prst="rect">
                <a:avLst/>
              </a:prstGeom>
              <a:solidFill>
                <a:srgbClr val="28344B"/>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Arvo"/>
                  <a:ea typeface="Arvo"/>
                  <a:cs typeface="Arvo"/>
                  <a:sym typeface="Arvo"/>
                </a:endParaRPr>
              </a:p>
            </p:txBody>
          </p:sp>
          <p:sp>
            <p:nvSpPr>
              <p:cNvPr id="69" name="Google Shape;69;p5"/>
              <p:cNvSpPr/>
              <p:nvPr userDrawn="1"/>
            </p:nvSpPr>
            <p:spPr>
              <a:xfrm>
                <a:off x="4768986" y="330075"/>
                <a:ext cx="1699500" cy="1699501"/>
              </a:xfrm>
              <a:prstGeom prst="rtTriangle">
                <a:avLst/>
              </a:prstGeom>
              <a:solidFill>
                <a:srgbClr val="28344B"/>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Arvo"/>
                  <a:ea typeface="Arvo"/>
                  <a:cs typeface="Arvo"/>
                  <a:sym typeface="Arvo"/>
                </a:endParaRPr>
              </a:p>
            </p:txBody>
          </p:sp>
        </p:grpSp>
      </p:grpSp>
      <p:sp>
        <p:nvSpPr>
          <p:cNvPr id="78" name="Google Shape;78;p5"/>
          <p:cNvSpPr txBox="1">
            <a:spLocks noGrp="1"/>
          </p:cNvSpPr>
          <p:nvPr userDrawn="1">
            <p:ph type="title"/>
          </p:nvPr>
        </p:nvSpPr>
        <p:spPr>
          <a:xfrm>
            <a:off x="2" y="37720"/>
            <a:ext cx="6730423" cy="574453"/>
          </a:xfrm>
          <a:prstGeom prst="rect">
            <a:avLst/>
          </a:prstGeom>
        </p:spPr>
        <p:txBody>
          <a:bodyPr spcFirstLastPara="1" wrap="square" lIns="108000" tIns="0" rIns="0" bIns="0" anchor="ctr" anchorCtr="0">
            <a:spAutoFit/>
          </a:bodyPr>
          <a:lstStyle>
            <a:lvl1pPr lvl="0">
              <a:spcBef>
                <a:spcPts val="0"/>
              </a:spcBef>
              <a:spcAft>
                <a:spcPts val="0"/>
              </a:spcAft>
              <a:buSzPts val="2000"/>
              <a:buNone/>
              <a:defRPr sz="3735"/>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dirty="0"/>
          </a:p>
        </p:txBody>
      </p:sp>
      <p:sp>
        <p:nvSpPr>
          <p:cNvPr id="19" name="Google Shape;163;p10"/>
          <p:cNvSpPr txBox="1">
            <a:spLocks noGrp="1"/>
          </p:cNvSpPr>
          <p:nvPr>
            <p:ph type="sldNum" idx="4"/>
          </p:nvPr>
        </p:nvSpPr>
        <p:spPr>
          <a:xfrm>
            <a:off x="11241511" y="6461578"/>
            <a:ext cx="806636" cy="415777"/>
          </a:xfrm>
          <a:prstGeom prst="rect">
            <a:avLst/>
          </a:prstGeom>
        </p:spPr>
        <p:txBody>
          <a:bodyPr spcFirstLastPara="1" wrap="square" lIns="91425" tIns="91425" rIns="91425" bIns="91425" anchor="ctr" anchorCtr="0">
            <a:noAutofit/>
          </a:bodyPr>
          <a:lstStyle>
            <a:lvl1pPr lvl="0" algn="ctr">
              <a:buNone/>
              <a:defRPr sz="1865" b="1">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solidFill>
                  <a:srgbClr val="FFFFFF"/>
                </a:solidFill>
              </a:rPr>
            </a:fld>
            <a:endParaRPr lang="en-GB" dirty="0">
              <a:solidFill>
                <a:srgbClr val="FFFFFF"/>
              </a:solidFill>
            </a:endParaRPr>
          </a:p>
        </p:txBody>
      </p:sp>
      <p:sp>
        <p:nvSpPr>
          <p:cNvPr id="17" name="Text Placeholder 21"/>
          <p:cNvSpPr>
            <a:spLocks noGrp="1"/>
          </p:cNvSpPr>
          <p:nvPr>
            <p:ph type="body" sz="quarter" idx="10"/>
          </p:nvPr>
        </p:nvSpPr>
        <p:spPr>
          <a:xfrm>
            <a:off x="167217" y="804333"/>
            <a:ext cx="11633200" cy="5420784"/>
          </a:xfrm>
          <a:prstGeom prst="rect">
            <a:avLst/>
          </a:prstGeom>
        </p:spPr>
        <p:txBody>
          <a:bodyPr/>
          <a:lstStyle>
            <a:lvl1pPr>
              <a:buClr>
                <a:srgbClr val="19212F"/>
              </a:buClr>
              <a:defRPr sz="2135"/>
            </a:lvl1pPr>
          </a:lstStyle>
          <a:p>
            <a:pPr lvl="0"/>
            <a:r>
              <a:rPr lang="en-US"/>
              <a:t>Click to edit Master text styles</a:t>
            </a:r>
            <a:endParaRPr lang="en-US"/>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8550" y="37720"/>
            <a:ext cx="2384277" cy="600435"/>
          </a:xfrm>
          <a:prstGeom prst="rect">
            <a:avLst/>
          </a:prstGeom>
        </p:spPr>
      </p:pic>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Mid">
    <p:spTree>
      <p:nvGrpSpPr>
        <p:cNvPr id="1" name=""/>
        <p:cNvGrpSpPr/>
        <p:nvPr/>
      </p:nvGrpSpPr>
      <p:grpSpPr>
        <a:xfrm>
          <a:off x="0" y="0"/>
          <a:ext cx="0" cy="0"/>
          <a:chOff x="0" y="0"/>
          <a:chExt cx="0" cy="0"/>
        </a:xfrm>
      </p:grpSpPr>
      <p:grpSp>
        <p:nvGrpSpPr>
          <p:cNvPr id="4" name="Group 3"/>
          <p:cNvGrpSpPr/>
          <p:nvPr userDrawn="1"/>
        </p:nvGrpSpPr>
        <p:grpSpPr>
          <a:xfrm>
            <a:off x="9266415" y="6224887"/>
            <a:ext cx="2933151" cy="638101"/>
            <a:chOff x="9266412" y="6224885"/>
            <a:chExt cx="2933151" cy="638101"/>
          </a:xfrm>
        </p:grpSpPr>
        <p:sp>
          <p:nvSpPr>
            <p:cNvPr id="5" name="Google Shape;167;p10"/>
            <p:cNvSpPr/>
            <p:nvPr/>
          </p:nvSpPr>
          <p:spPr>
            <a:xfrm flipH="1">
              <a:off x="10366246" y="6224886"/>
              <a:ext cx="1830135" cy="634143"/>
            </a:xfrm>
            <a:prstGeom prst="rect">
              <a:avLst/>
            </a:prstGeom>
            <a:solidFill>
              <a:srgbClr val="C7D3E6"/>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sp>
          <p:nvSpPr>
            <p:cNvPr id="6" name="Google Shape;168;p10"/>
            <p:cNvSpPr/>
            <p:nvPr/>
          </p:nvSpPr>
          <p:spPr>
            <a:xfrm flipH="1">
              <a:off x="9475265" y="6224885"/>
              <a:ext cx="894617" cy="634145"/>
            </a:xfrm>
            <a:prstGeom prst="rtTriangle">
              <a:avLst/>
            </a:prstGeom>
            <a:solidFill>
              <a:srgbClr val="C7D3E6"/>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sp>
          <p:nvSpPr>
            <p:cNvPr id="7" name="Google Shape;170;p10"/>
            <p:cNvSpPr/>
            <p:nvPr/>
          </p:nvSpPr>
          <p:spPr>
            <a:xfrm flipH="1">
              <a:off x="9663954" y="6456918"/>
              <a:ext cx="2535609" cy="406068"/>
            </a:xfrm>
            <a:prstGeom prst="rect">
              <a:avLst/>
            </a:prstGeom>
            <a:solidFill>
              <a:srgbClr val="FF9800"/>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sp>
          <p:nvSpPr>
            <p:cNvPr id="8" name="Google Shape;171;p10"/>
            <p:cNvSpPr/>
            <p:nvPr/>
          </p:nvSpPr>
          <p:spPr>
            <a:xfrm flipH="1">
              <a:off x="9266412" y="6456902"/>
              <a:ext cx="406067" cy="406068"/>
            </a:xfrm>
            <a:prstGeom prst="rtTriangle">
              <a:avLst/>
            </a:prstGeom>
            <a:solidFill>
              <a:srgbClr val="FF9800"/>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grpSp>
      <p:sp>
        <p:nvSpPr>
          <p:cNvPr id="22" name="Freeform 21"/>
          <p:cNvSpPr/>
          <p:nvPr/>
        </p:nvSpPr>
        <p:spPr>
          <a:xfrm rot="10800000" flipH="1">
            <a:off x="3" y="4"/>
            <a:ext cx="2724299" cy="638105"/>
          </a:xfrm>
          <a:custGeom>
            <a:avLst/>
            <a:gdLst>
              <a:gd name="connsiteX0" fmla="*/ 1829682 w 2724299"/>
              <a:gd name="connsiteY0" fmla="*/ 638105 h 638105"/>
              <a:gd name="connsiteX1" fmla="*/ 2724299 w 2724299"/>
              <a:gd name="connsiteY1" fmla="*/ 638105 h 638105"/>
              <a:gd name="connsiteX2" fmla="*/ 1830136 w 2724299"/>
              <a:gd name="connsiteY2" fmla="*/ 324 h 638105"/>
              <a:gd name="connsiteX3" fmla="*/ 1830136 w 2724299"/>
              <a:gd name="connsiteY3" fmla="*/ 2 h 638105"/>
              <a:gd name="connsiteX4" fmla="*/ 1829685 w 2724299"/>
              <a:gd name="connsiteY4" fmla="*/ 2 h 638105"/>
              <a:gd name="connsiteX5" fmla="*/ 1829682 w 2724299"/>
              <a:gd name="connsiteY5" fmla="*/ 0 h 638105"/>
              <a:gd name="connsiteX6" fmla="*/ 1829682 w 2724299"/>
              <a:gd name="connsiteY6" fmla="*/ 2 h 638105"/>
              <a:gd name="connsiteX7" fmla="*/ 0 w 2724299"/>
              <a:gd name="connsiteY7" fmla="*/ 2 h 638105"/>
              <a:gd name="connsiteX8" fmla="*/ 0 w 2724299"/>
              <a:gd name="connsiteY8" fmla="*/ 638104 h 638105"/>
              <a:gd name="connsiteX9" fmla="*/ 1829682 w 2724299"/>
              <a:gd name="connsiteY9" fmla="*/ 638104 h 63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4299" h="638105">
                <a:moveTo>
                  <a:pt x="1829682" y="638105"/>
                </a:moveTo>
                <a:lnTo>
                  <a:pt x="2724299" y="638105"/>
                </a:lnTo>
                <a:lnTo>
                  <a:pt x="1830136" y="324"/>
                </a:lnTo>
                <a:lnTo>
                  <a:pt x="1830136" y="2"/>
                </a:lnTo>
                <a:lnTo>
                  <a:pt x="1829685" y="2"/>
                </a:lnTo>
                <a:lnTo>
                  <a:pt x="1829682" y="0"/>
                </a:lnTo>
                <a:lnTo>
                  <a:pt x="1829682" y="2"/>
                </a:lnTo>
                <a:lnTo>
                  <a:pt x="0" y="2"/>
                </a:lnTo>
                <a:lnTo>
                  <a:pt x="0" y="638104"/>
                </a:lnTo>
                <a:lnTo>
                  <a:pt x="1829682" y="638104"/>
                </a:lnTo>
                <a:close/>
              </a:path>
            </a:pathLst>
          </a:custGeom>
          <a:solidFill>
            <a:srgbClr val="C7D3E6"/>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sp>
        <p:nvSpPr>
          <p:cNvPr id="18" name="Google Shape;163;p10"/>
          <p:cNvSpPr txBox="1">
            <a:spLocks noGrp="1"/>
          </p:cNvSpPr>
          <p:nvPr>
            <p:ph type="sldNum" idx="4"/>
          </p:nvPr>
        </p:nvSpPr>
        <p:spPr>
          <a:xfrm>
            <a:off x="11241511" y="6461578"/>
            <a:ext cx="806636" cy="415777"/>
          </a:xfrm>
          <a:prstGeom prst="rect">
            <a:avLst/>
          </a:prstGeom>
        </p:spPr>
        <p:txBody>
          <a:bodyPr spcFirstLastPara="1" wrap="square" lIns="91425" tIns="91425" rIns="91425" bIns="91425" anchor="ctr" anchorCtr="0">
            <a:noAutofit/>
          </a:bodyPr>
          <a:lstStyle>
            <a:lvl1pPr lvl="0" algn="ctr">
              <a:buNone/>
              <a:defRPr sz="1865" b="1">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solidFill>
                  <a:srgbClr val="FFFFFF"/>
                </a:solidFill>
              </a:rPr>
            </a:fld>
            <a:endParaRPr lang="en-GB" dirty="0">
              <a:solidFill>
                <a:srgbClr val="FFFFFF"/>
              </a:solidFill>
            </a:endParaRPr>
          </a:p>
        </p:txBody>
      </p:sp>
      <p:sp>
        <p:nvSpPr>
          <p:cNvPr id="21" name="Freeform 20"/>
          <p:cNvSpPr/>
          <p:nvPr/>
        </p:nvSpPr>
        <p:spPr>
          <a:xfrm rot="10800000" flipH="1">
            <a:off x="4" y="1"/>
            <a:ext cx="3105149" cy="406235"/>
          </a:xfrm>
          <a:custGeom>
            <a:avLst/>
            <a:gdLst>
              <a:gd name="connsiteX0" fmla="*/ 0 w 3105149"/>
              <a:gd name="connsiteY0" fmla="*/ 406231 h 406235"/>
              <a:gd name="connsiteX1" fmla="*/ 2535610 w 3105149"/>
              <a:gd name="connsiteY1" fmla="*/ 406231 h 406235"/>
              <a:gd name="connsiteX2" fmla="*/ 2535610 w 3105149"/>
              <a:gd name="connsiteY2" fmla="*/ 163 h 406235"/>
              <a:gd name="connsiteX3" fmla="*/ 0 w 3105149"/>
              <a:gd name="connsiteY3" fmla="*/ 163 h 406235"/>
              <a:gd name="connsiteX4" fmla="*/ 2535611 w 3105149"/>
              <a:gd name="connsiteY4" fmla="*/ 406235 h 406235"/>
              <a:gd name="connsiteX5" fmla="*/ 3105149 w 3105149"/>
              <a:gd name="connsiteY5" fmla="*/ 406235 h 406235"/>
              <a:gd name="connsiteX6" fmla="*/ 2535611 w 3105149"/>
              <a:gd name="connsiteY6" fmla="*/ 0 h 40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149" h="406235">
                <a:moveTo>
                  <a:pt x="0" y="406231"/>
                </a:moveTo>
                <a:lnTo>
                  <a:pt x="2535610" y="406231"/>
                </a:lnTo>
                <a:lnTo>
                  <a:pt x="2535610" y="163"/>
                </a:lnTo>
                <a:lnTo>
                  <a:pt x="0" y="163"/>
                </a:lnTo>
                <a:close/>
                <a:moveTo>
                  <a:pt x="2535611" y="406235"/>
                </a:moveTo>
                <a:lnTo>
                  <a:pt x="3105149" y="406235"/>
                </a:lnTo>
                <a:lnTo>
                  <a:pt x="2535611" y="0"/>
                </a:lnTo>
                <a:close/>
              </a:path>
            </a:pathLst>
          </a:custGeom>
          <a:solidFill>
            <a:srgbClr val="28344B"/>
          </a:solidFill>
          <a:ln>
            <a:noFill/>
          </a:ln>
        </p:spPr>
        <p:txBody>
          <a:bodyPr spcFirstLastPara="1" wrap="square" lIns="91425" tIns="91425" rIns="91425" bIns="91425" anchor="ctr" anchorCtr="0">
            <a:noAutofit/>
          </a:bodyPr>
          <a:lstStyle/>
          <a:p>
            <a:pPr defTabSz="914400">
              <a:buClr>
                <a:srgbClr val="000000"/>
              </a:buClr>
              <a:buFont typeface="Arial" panose="020B0604020202020204"/>
              <a:buNone/>
            </a:pPr>
            <a:endParaRPr sz="1865" kern="0" dirty="0">
              <a:solidFill>
                <a:srgbClr val="000000"/>
              </a:solidFill>
              <a:latin typeface="Roboto Condensed" pitchFamily="2" charset="0"/>
              <a:cs typeface="Arial" panose="020B0604020202020204"/>
              <a:sym typeface="Arial" panose="020B0604020202020204"/>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8550" y="37720"/>
            <a:ext cx="2384277" cy="600435"/>
          </a:xfrm>
          <a:prstGeom prst="rect">
            <a:avLst/>
          </a:prstGeom>
        </p:spPr>
      </p:pic>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Us">
    <p:bg>
      <p:bgPr>
        <a:gradFill>
          <a:gsLst>
            <a:gs pos="0">
              <a:srgbClr val="14CD68"/>
            </a:gs>
            <a:gs pos="100000">
              <a:srgbClr val="0B6E38"/>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6" name="Shape 26"/>
          <p:cNvSpPr/>
          <p:nvPr userDrawn="1"/>
        </p:nvSpPr>
        <p:spPr>
          <a:xfrm>
            <a:off x="-3564" y="-9451"/>
            <a:ext cx="4703563" cy="6886805"/>
          </a:xfrm>
          <a:prstGeom prst="rect">
            <a:avLst/>
          </a:prstGeom>
          <a:solidFill>
            <a:schemeClr val="accent6">
              <a:lumMod val="20000"/>
              <a:lumOff val="80000"/>
            </a:schemeClr>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sp>
        <p:nvSpPr>
          <p:cNvPr id="7" name="Shape 27"/>
          <p:cNvSpPr/>
          <p:nvPr userDrawn="1"/>
        </p:nvSpPr>
        <p:spPr>
          <a:xfrm rot="10800000" flipH="1">
            <a:off x="4690529" y="-9451"/>
            <a:ext cx="6858000" cy="6858000"/>
          </a:xfrm>
          <a:prstGeom prst="rtTriangle">
            <a:avLst/>
          </a:prstGeom>
          <a:solidFill>
            <a:schemeClr val="accent6">
              <a:lumMod val="20000"/>
              <a:lumOff val="80000"/>
            </a:schemeClr>
          </a:solidFill>
          <a:ln>
            <a:noFill/>
          </a:ln>
        </p:spPr>
        <p:txBody>
          <a:bodyPr spcFirstLastPara="1" wrap="square" lIns="91425" tIns="91425" rIns="91425" bIns="91425" anchor="ctr" anchorCtr="0">
            <a:noAutofit/>
          </a:bodyPr>
          <a:lstStyle/>
          <a:p>
            <a:pPr defTabSz="914400"/>
            <a:endParaRPr dirty="0">
              <a:solidFill>
                <a:srgbClr val="000000"/>
              </a:solidFill>
              <a:latin typeface="Arvo"/>
              <a:ea typeface="Arvo"/>
              <a:cs typeface="Arvo"/>
              <a:sym typeface="Arvo"/>
            </a:endParaRPr>
          </a:p>
        </p:txBody>
      </p:sp>
      <p:sp>
        <p:nvSpPr>
          <p:cNvPr id="4" name="Shape 24"/>
          <p:cNvSpPr/>
          <p:nvPr userDrawn="1"/>
        </p:nvSpPr>
        <p:spPr>
          <a:xfrm>
            <a:off x="7596285" y="3514025"/>
            <a:ext cx="1185600" cy="395200"/>
          </a:xfrm>
          <a:prstGeom prst="triangle">
            <a:avLst>
              <a:gd name="adj" fmla="val 32425"/>
            </a:avLst>
          </a:prstGeom>
          <a:solidFill>
            <a:srgbClr val="19212F"/>
          </a:solidFill>
          <a:ln>
            <a:noFill/>
          </a:ln>
        </p:spPr>
        <p:txBody>
          <a:bodyPr spcFirstLastPara="1" wrap="square" lIns="121900" tIns="121900" rIns="121900" bIns="121900" anchor="ctr" anchorCtr="0">
            <a:noAutofit/>
          </a:bodyPr>
          <a:lstStyle/>
          <a:p>
            <a:pPr defTabSz="914400"/>
            <a:endParaRPr dirty="0">
              <a:solidFill>
                <a:srgbClr val="000000"/>
              </a:solidFill>
              <a:latin typeface="Arvo"/>
              <a:ea typeface="Arvo"/>
              <a:cs typeface="Arvo"/>
              <a:sym typeface="Arvo"/>
            </a:endParaRPr>
          </a:p>
        </p:txBody>
      </p:sp>
      <p:grpSp>
        <p:nvGrpSpPr>
          <p:cNvPr id="22" name="Group 21"/>
          <p:cNvGrpSpPr/>
          <p:nvPr userDrawn="1"/>
        </p:nvGrpSpPr>
        <p:grpSpPr>
          <a:xfrm>
            <a:off x="-1" y="3899768"/>
            <a:ext cx="8785449" cy="2703024"/>
            <a:chOff x="-2" y="3899768"/>
            <a:chExt cx="8785449" cy="2703024"/>
          </a:xfrm>
        </p:grpSpPr>
        <p:sp>
          <p:nvSpPr>
            <p:cNvPr id="9" name="Shape 29"/>
            <p:cNvSpPr/>
            <p:nvPr userDrawn="1"/>
          </p:nvSpPr>
          <p:spPr>
            <a:xfrm rot="10800000" flipH="1">
              <a:off x="-2" y="3899768"/>
              <a:ext cx="6085589" cy="2702966"/>
            </a:xfrm>
            <a:prstGeom prst="rect">
              <a:avLst/>
            </a:prstGeom>
            <a:solidFill>
              <a:srgbClr val="28344B"/>
            </a:solidFill>
            <a:ln>
              <a:noFill/>
            </a:ln>
          </p:spPr>
          <p:txBody>
            <a:bodyPr spcFirstLastPara="1" wrap="square" lIns="91425" tIns="91425" rIns="91425" bIns="91425" anchor="ctr" anchorCtr="0">
              <a:noAutofit/>
            </a:bodyPr>
            <a:lstStyle/>
            <a:p>
              <a:pPr defTabSz="914400"/>
              <a:endParaRPr dirty="0">
                <a:solidFill>
                  <a:srgbClr val="000000"/>
                </a:solidFill>
                <a:latin typeface="Arvo"/>
                <a:ea typeface="Arvo"/>
                <a:cs typeface="Arvo"/>
                <a:sym typeface="Arvo"/>
              </a:endParaRPr>
            </a:p>
          </p:txBody>
        </p:sp>
        <p:sp>
          <p:nvSpPr>
            <p:cNvPr id="10" name="Shape 30"/>
            <p:cNvSpPr/>
            <p:nvPr userDrawn="1"/>
          </p:nvSpPr>
          <p:spPr>
            <a:xfrm rot="10800000" flipH="1">
              <a:off x="6082481" y="3899826"/>
              <a:ext cx="2702966" cy="2702966"/>
            </a:xfrm>
            <a:prstGeom prst="rtTriangle">
              <a:avLst/>
            </a:prstGeom>
            <a:solidFill>
              <a:srgbClr val="28344B"/>
            </a:solidFill>
            <a:ln>
              <a:noFill/>
            </a:ln>
          </p:spPr>
          <p:txBody>
            <a:bodyPr spcFirstLastPara="1" wrap="square" lIns="91425" tIns="91425" rIns="91425" bIns="91425" anchor="ctr" anchorCtr="0">
              <a:noAutofit/>
            </a:bodyPr>
            <a:lstStyle/>
            <a:p>
              <a:pPr defTabSz="914400"/>
              <a:endParaRPr dirty="0">
                <a:solidFill>
                  <a:srgbClr val="000000"/>
                </a:solidFill>
                <a:latin typeface="Arvo"/>
                <a:ea typeface="Arvo"/>
                <a:cs typeface="Arvo"/>
                <a:sym typeface="Arvo"/>
              </a:endParaRPr>
            </a:p>
          </p:txBody>
        </p:sp>
      </p:grpSp>
      <p:grpSp>
        <p:nvGrpSpPr>
          <p:cNvPr id="11" name="Shape 33"/>
          <p:cNvGrpSpPr/>
          <p:nvPr userDrawn="1"/>
        </p:nvGrpSpPr>
        <p:grpSpPr>
          <a:xfrm flipH="1">
            <a:off x="9475267" y="6227588"/>
            <a:ext cx="2721116" cy="630413"/>
            <a:chOff x="1297957" y="330078"/>
            <a:chExt cx="5169293" cy="1197896"/>
          </a:xfrm>
        </p:grpSpPr>
        <p:sp>
          <p:nvSpPr>
            <p:cNvPr id="12" name="Shape 34"/>
            <p:cNvSpPr/>
            <p:nvPr/>
          </p:nvSpPr>
          <p:spPr>
            <a:xfrm>
              <a:off x="1297957" y="330083"/>
              <a:ext cx="3476700" cy="1197891"/>
            </a:xfrm>
            <a:prstGeom prst="rect">
              <a:avLst/>
            </a:prstGeom>
            <a:solidFill>
              <a:srgbClr val="C7D3E6"/>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sp>
          <p:nvSpPr>
            <p:cNvPr id="13" name="Shape 35"/>
            <p:cNvSpPr/>
            <p:nvPr/>
          </p:nvSpPr>
          <p:spPr>
            <a:xfrm>
              <a:off x="4767749" y="330078"/>
              <a:ext cx="1699501" cy="1197896"/>
            </a:xfrm>
            <a:prstGeom prst="rtTriangle">
              <a:avLst/>
            </a:prstGeom>
            <a:solidFill>
              <a:srgbClr val="C7D3E6"/>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grpSp>
      <p:grpSp>
        <p:nvGrpSpPr>
          <p:cNvPr id="14" name="Shape 36"/>
          <p:cNvGrpSpPr/>
          <p:nvPr userDrawn="1"/>
        </p:nvGrpSpPr>
        <p:grpSpPr>
          <a:xfrm flipH="1">
            <a:off x="9266414" y="6459607"/>
            <a:ext cx="2933151" cy="406084"/>
            <a:chOff x="-5827153" y="330075"/>
            <a:chExt cx="12276019" cy="1699569"/>
          </a:xfrm>
        </p:grpSpPr>
        <p:sp>
          <p:nvSpPr>
            <p:cNvPr id="15" name="Shape 37"/>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sp>
          <p:nvSpPr>
            <p:cNvPr id="16" name="Shape 38"/>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defTabSz="914400"/>
              <a:endParaRPr dirty="0">
                <a:solidFill>
                  <a:srgbClr val="000000"/>
                </a:solidFill>
                <a:latin typeface="Roboto Condensed" pitchFamily="2" charset="0"/>
              </a:endParaRPr>
            </a:p>
          </p:txBody>
        </p:sp>
      </p:grpSp>
      <p:sp>
        <p:nvSpPr>
          <p:cNvPr id="19" name="Google Shape;163;p10"/>
          <p:cNvSpPr txBox="1">
            <a:spLocks noGrp="1"/>
          </p:cNvSpPr>
          <p:nvPr userDrawn="1">
            <p:ph type="sldNum" idx="4"/>
          </p:nvPr>
        </p:nvSpPr>
        <p:spPr>
          <a:xfrm>
            <a:off x="11241511" y="6461578"/>
            <a:ext cx="806636" cy="415777"/>
          </a:xfrm>
          <a:prstGeom prst="rect">
            <a:avLst/>
          </a:prstGeom>
        </p:spPr>
        <p:txBody>
          <a:bodyPr spcFirstLastPara="1" wrap="square" lIns="91425" tIns="91425" rIns="91425" bIns="91425" anchor="ctr" anchorCtr="0">
            <a:noAutofit/>
          </a:bodyPr>
          <a:lstStyle>
            <a:lvl1pPr lvl="0" algn="ctr">
              <a:buNone/>
              <a:defRPr sz="1865" b="1">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solidFill>
                  <a:srgbClr val="FFFFFF"/>
                </a:solidFill>
              </a:rPr>
            </a:fld>
            <a:endParaRPr lang="en-GB" dirty="0">
              <a:solidFill>
                <a:srgbClr val="FFFFFF"/>
              </a:solidFill>
            </a:endParaRPr>
          </a:p>
        </p:txBody>
      </p:sp>
      <p:sp>
        <p:nvSpPr>
          <p:cNvPr id="21" name="TextBox 20"/>
          <p:cNvSpPr txBox="1"/>
          <p:nvPr/>
        </p:nvSpPr>
        <p:spPr>
          <a:xfrm>
            <a:off x="4378092" y="2498366"/>
            <a:ext cx="3446776" cy="1015663"/>
          </a:xfrm>
          <a:prstGeom prst="rect">
            <a:avLst/>
          </a:prstGeom>
          <a:noFill/>
        </p:spPr>
        <p:txBody>
          <a:bodyPr wrap="none" rtlCol="0">
            <a:spAutoFit/>
          </a:bodyPr>
          <a:lstStyle/>
          <a:p>
            <a:pPr algn="ctr" defTabSz="914400"/>
            <a:r>
              <a:rPr lang="en-GB" sz="6000" b="1" dirty="0">
                <a:solidFill>
                  <a:srgbClr val="3F5378"/>
                </a:solidFill>
                <a:latin typeface="Roboto Condensed" pitchFamily="2" charset="0"/>
                <a:ea typeface="Roboto Condensed" pitchFamily="2" charset="0"/>
                <a:cs typeface="Calibri" panose="020F0502020204030204" pitchFamily="34" charset="0"/>
                <a:sym typeface="Calibri" panose="020F0502020204030204" pitchFamily="34" charset="0"/>
              </a:rPr>
              <a:t>Thank You</a:t>
            </a:r>
            <a:endParaRPr lang="en-GB" sz="6000" b="1" dirty="0">
              <a:solidFill>
                <a:srgbClr val="3F5378"/>
              </a:solidFill>
              <a:latin typeface="Roboto Condensed" pitchFamily="2" charset="0"/>
              <a:ea typeface="Roboto Condensed" pitchFamily="2" charset="0"/>
              <a:cs typeface="Calibri" panose="020F0502020204030204" pitchFamily="34" charset="0"/>
              <a:sym typeface="Calibri" panose="020F0502020204030204" pitchFamily="34" charset="0"/>
            </a:endParaRPr>
          </a:p>
        </p:txBody>
      </p:sp>
      <p:pic>
        <p:nvPicPr>
          <p:cNvPr id="44" name="Picture 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89" y="0"/>
            <a:ext cx="3480308" cy="876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defTabSz="914400"/>
            <a:endParaRPr lang="en-US" dirty="0">
              <a:solidFill>
                <a:srgbClr val="000000"/>
              </a:solidFill>
            </a:endParaRPr>
          </a:p>
        </p:txBody>
      </p:sp>
      <p:sp>
        <p:nvSpPr>
          <p:cNvPr id="3"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914400"/>
            <a:endParaRPr lang="en-US" dirty="0">
              <a:solidFill>
                <a:srgbClr val="000000">
                  <a:tint val="75000"/>
                </a:srgbClr>
              </a:solidFill>
            </a:endParaRPr>
          </a:p>
        </p:txBody>
      </p:sp>
      <p:sp>
        <p:nvSpPr>
          <p:cNvPr id="4"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0277765-7014-48C9-99A3-C4E96CC2F1BB}" type="slidenum">
              <a:rPr lang="en-US" smtClean="0">
                <a:solidFill>
                  <a:srgbClr val="000000">
                    <a:tint val="75000"/>
                  </a:srgbClr>
                </a:solidFill>
              </a:rPr>
            </a:fld>
            <a:endParaRPr lang="en-US" dirty="0">
              <a:solidFill>
                <a:srgbClr val="000000">
                  <a:tint val="75000"/>
                </a:srgbClr>
              </a:solidFill>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85700" y="523433"/>
            <a:ext cx="7011200" cy="10216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dirty="0"/>
          </a:p>
        </p:txBody>
      </p:sp>
      <p:sp>
        <p:nvSpPr>
          <p:cNvPr id="5" name="Google Shape;163;p10"/>
          <p:cNvSpPr txBox="1">
            <a:spLocks noGrp="1"/>
          </p:cNvSpPr>
          <p:nvPr>
            <p:ph type="sldNum" idx="4"/>
          </p:nvPr>
        </p:nvSpPr>
        <p:spPr>
          <a:xfrm>
            <a:off x="11241511" y="6461578"/>
            <a:ext cx="806636" cy="415777"/>
          </a:xfrm>
          <a:prstGeom prst="rect">
            <a:avLst/>
          </a:prstGeom>
        </p:spPr>
        <p:txBody>
          <a:bodyPr spcFirstLastPara="1" wrap="square" lIns="91425" tIns="91425" rIns="91425" bIns="91425" anchor="ctr" anchorCtr="0">
            <a:noAutofit/>
          </a:bodyPr>
          <a:lstStyle>
            <a:lvl1pPr lvl="0" algn="ctr">
              <a:buNone/>
              <a:defRPr sz="1865" b="1">
                <a:solidFill>
                  <a:schemeClr val="bg1"/>
                </a:solidFill>
                <a:latin typeface="Roboto Condensed" pitchFamily="2"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914400"/>
            <a:fld id="{00000000-1234-1234-1234-123412341234}" type="slidenum">
              <a:rPr lang="en-GB" smtClean="0">
                <a:solidFill>
                  <a:srgbClr val="FFFFFF"/>
                </a:solidFill>
              </a:rPr>
            </a:fld>
            <a:endParaRPr lang="en-GB" dirty="0">
              <a:solidFill>
                <a:srgbClr val="FFFFFF"/>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L="609600" marR="0" lvl="0" indent="-508000" algn="l" rtl="0" eaLnBrk="1" hangingPunct="1">
        <a:lnSpc>
          <a:spcPct val="100000"/>
        </a:lnSpc>
        <a:spcBef>
          <a:spcPts val="0"/>
        </a:spcBef>
        <a:spcAft>
          <a:spcPts val="0"/>
        </a:spcAft>
        <a:buClr>
          <a:srgbClr val="000000"/>
        </a:buClr>
        <a:buFont typeface="Wingdings" panose="05000000000000000000" pitchFamily="2" charset="2"/>
        <a:buChar char="§"/>
        <a:defRPr sz="1865" b="0" i="0" u="none" strike="noStrike" cap="none">
          <a:solidFill>
            <a:srgbClr val="000000"/>
          </a:solidFill>
          <a:latin typeface="Roboto Condensed" pitchFamily="2" charset="0"/>
          <a:ea typeface="Roboto Condensed" pitchFamily="2" charset="0"/>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jpe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294967295"/>
          </p:nvPr>
        </p:nvSpPr>
        <p:spPr>
          <a:xfrm>
            <a:off x="11241511" y="6461578"/>
            <a:ext cx="806636" cy="415777"/>
          </a:xfrm>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3" name="Title 2"/>
          <p:cNvSpPr>
            <a:spLocks noGrp="1"/>
          </p:cNvSpPr>
          <p:nvPr>
            <p:ph type="ctrTitle"/>
          </p:nvPr>
        </p:nvSpPr>
        <p:spPr>
          <a:xfrm>
            <a:off x="94256" y="1889662"/>
            <a:ext cx="11550573" cy="2881615"/>
          </a:xfrm>
        </p:spPr>
        <p:txBody>
          <a:bodyPr/>
          <a:lstStyle/>
          <a:p>
            <a:r>
              <a:rPr lang="en-IN" sz="6600" dirty="0">
                <a:solidFill>
                  <a:schemeClr val="accent1">
                    <a:lumMod val="60000"/>
                    <a:lumOff val="40000"/>
                  </a:schemeClr>
                </a:solidFill>
              </a:rPr>
              <a:t>Let’s Feel Romania...</a:t>
            </a:r>
            <a:br>
              <a:rPr lang="en-IN" sz="6600" dirty="0">
                <a:solidFill>
                  <a:schemeClr val="accent1">
                    <a:lumMod val="60000"/>
                    <a:lumOff val="40000"/>
                  </a:schemeClr>
                </a:solidFill>
              </a:rPr>
            </a:br>
            <a:r>
              <a:rPr lang="en-IN" sz="2800" dirty="0">
                <a:solidFill>
                  <a:schemeClr val="accent1">
                    <a:lumMod val="60000"/>
                    <a:lumOff val="40000"/>
                  </a:schemeClr>
                </a:solidFill>
              </a:rPr>
              <a:t>Domain: Tourism Management System</a:t>
            </a:r>
            <a:endParaRPr lang="en-IN" sz="2800" dirty="0">
              <a:solidFill>
                <a:schemeClr val="accent1">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Admin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Manage Issues:( View/Remark)</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manage issues.jpgmanage issues"/>
          <p:cNvPicPr>
            <a:picLocks noChangeAspect="1"/>
          </p:cNvPicPr>
          <p:nvPr/>
        </p:nvPicPr>
        <p:blipFill>
          <a:blip r:embed="rId1"/>
          <a:srcRect/>
          <a:stretch>
            <a:fillRect/>
          </a:stretch>
        </p:blipFill>
        <p:spPr>
          <a:xfrm>
            <a:off x="174943" y="2092325"/>
            <a:ext cx="8776970" cy="4031615"/>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Admin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Manage Enquiries:( Pending/Read)</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manage enquiries.jpgmanage enquiries"/>
          <p:cNvPicPr>
            <a:picLocks noChangeAspect="1"/>
          </p:cNvPicPr>
          <p:nvPr/>
        </p:nvPicPr>
        <p:blipFill>
          <a:blip r:embed="rId1"/>
          <a:srcRect/>
          <a:stretch>
            <a:fillRect/>
          </a:stretch>
        </p:blipFill>
        <p:spPr>
          <a:xfrm>
            <a:off x="141605" y="2092325"/>
            <a:ext cx="8077200" cy="4031615"/>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Admin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Manage Pages:</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update pck.jpgupdate pck"/>
          <p:cNvPicPr>
            <a:picLocks noChangeAspect="1"/>
          </p:cNvPicPr>
          <p:nvPr/>
        </p:nvPicPr>
        <p:blipFill>
          <a:blip r:embed="rId1"/>
          <a:srcRect/>
          <a:stretch>
            <a:fillRect/>
          </a:stretch>
        </p:blipFill>
        <p:spPr>
          <a:xfrm>
            <a:off x="141605" y="2454910"/>
            <a:ext cx="10893425" cy="3706495"/>
          </a:xfrm>
          <a:prstGeom prst="rect">
            <a:avLst/>
          </a:prstGeom>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Customer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Without SignIn:</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WITHOUT SIGNIN.pngWITHOUT SIGNIN"/>
          <p:cNvPicPr>
            <a:picLocks noChangeAspect="1"/>
          </p:cNvPicPr>
          <p:nvPr/>
        </p:nvPicPr>
        <p:blipFill>
          <a:blip r:embed="rId1"/>
          <a:srcRect/>
          <a:stretch>
            <a:fillRect/>
          </a:stretch>
        </p:blipFill>
        <p:spPr>
          <a:xfrm>
            <a:off x="141605" y="2148205"/>
            <a:ext cx="9453880" cy="4313555"/>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Customer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With SignIn:</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SIGNIN.pngSIGNIN"/>
          <p:cNvPicPr>
            <a:picLocks noChangeAspect="1"/>
          </p:cNvPicPr>
          <p:nvPr/>
        </p:nvPicPr>
        <p:blipFill>
          <a:blip r:embed="rId1"/>
          <a:srcRect/>
          <a:stretch>
            <a:fillRect/>
          </a:stretch>
        </p:blipFill>
        <p:spPr>
          <a:xfrm>
            <a:off x="141605" y="2148523"/>
            <a:ext cx="9453880" cy="4312920"/>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Customer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GB" altLang="en-IN" sz="3000">
                <a:latin typeface="Arial Rounded MT Bold" panose="020F0704030504030204" charset="0"/>
                <a:cs typeface="Arial Rounded MT Bold" panose="020F0704030504030204" charset="0"/>
              </a:rPr>
              <a:t>Ticket Booking</a:t>
            </a:r>
            <a:r>
              <a:rPr lang="en-IN" altLang="en-US" sz="3000">
                <a:latin typeface="Arial Rounded MT Bold" panose="020F0704030504030204" charset="0"/>
                <a:cs typeface="Arial Rounded MT Bold" panose="020F0704030504030204" charset="0"/>
              </a:rPr>
              <a:t>:</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PCK LIST.pngPCK LIST"/>
          <p:cNvPicPr>
            <a:picLocks noChangeAspect="1"/>
          </p:cNvPicPr>
          <p:nvPr/>
        </p:nvPicPr>
        <p:blipFill>
          <a:blip r:embed="rId1"/>
          <a:srcRect/>
          <a:stretch>
            <a:fillRect/>
          </a:stretch>
        </p:blipFill>
        <p:spPr>
          <a:xfrm>
            <a:off x="142240" y="2148840"/>
            <a:ext cx="6205220" cy="2831465"/>
          </a:xfrm>
          <a:prstGeom prst="rect">
            <a:avLst/>
          </a:prstGeom>
        </p:spPr>
      </p:pic>
      <p:pic>
        <p:nvPicPr>
          <p:cNvPr id="5" name="Picture 4" descr="BOOKING TICKET"/>
          <p:cNvPicPr>
            <a:picLocks noChangeAspect="1"/>
          </p:cNvPicPr>
          <p:nvPr/>
        </p:nvPicPr>
        <p:blipFill>
          <a:blip r:embed="rId2"/>
          <a:stretch>
            <a:fillRect/>
          </a:stretch>
        </p:blipFill>
        <p:spPr>
          <a:xfrm>
            <a:off x="5932170" y="2148840"/>
            <a:ext cx="6101080" cy="2783840"/>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Customer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GB" altLang="en-IN" sz="3000">
                <a:latin typeface="Arial Rounded MT Bold" panose="020F0704030504030204" charset="0"/>
                <a:cs typeface="Arial Rounded MT Bold" panose="020F0704030504030204" charset="0"/>
              </a:rPr>
              <a:t>My Tour History</a:t>
            </a:r>
            <a:r>
              <a:rPr lang="en-IN" altLang="en-US" sz="3000">
                <a:latin typeface="Arial Rounded MT Bold" panose="020F0704030504030204" charset="0"/>
                <a:cs typeface="Arial Rounded MT Bold" panose="020F0704030504030204" charset="0"/>
              </a:rPr>
              <a:t>:</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MY TOUR HISTORY.pngMY TOUR HISTORY"/>
          <p:cNvPicPr>
            <a:picLocks noChangeAspect="1"/>
          </p:cNvPicPr>
          <p:nvPr/>
        </p:nvPicPr>
        <p:blipFill>
          <a:blip r:embed="rId1"/>
          <a:srcRect/>
          <a:stretch>
            <a:fillRect/>
          </a:stretch>
        </p:blipFill>
        <p:spPr>
          <a:xfrm>
            <a:off x="141605" y="2177098"/>
            <a:ext cx="9453880" cy="4255770"/>
          </a:xfrm>
          <a:prstGeom prst="rect">
            <a:avLst/>
          </a:prstGeom>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Customer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GB" altLang="en-IN" sz="3000">
                <a:latin typeface="Arial Rounded MT Bold" panose="020F0704030504030204" charset="0"/>
                <a:cs typeface="Arial Rounded MT Bold" panose="020F0704030504030204" charset="0"/>
              </a:rPr>
              <a:t>Write US</a:t>
            </a:r>
            <a:r>
              <a:rPr lang="en-IN" altLang="en-US" sz="3000">
                <a:latin typeface="Arial Rounded MT Bold" panose="020F0704030504030204" charset="0"/>
                <a:cs typeface="Arial Rounded MT Bold" panose="020F0704030504030204" charset="0"/>
              </a:rPr>
              <a:t>:</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WRITE US.pngWRITE US"/>
          <p:cNvPicPr>
            <a:picLocks noChangeAspect="1"/>
          </p:cNvPicPr>
          <p:nvPr/>
        </p:nvPicPr>
        <p:blipFill>
          <a:blip r:embed="rId1"/>
          <a:srcRect/>
          <a:stretch>
            <a:fillRect/>
          </a:stretch>
        </p:blipFill>
        <p:spPr>
          <a:xfrm>
            <a:off x="204788" y="2205356"/>
            <a:ext cx="9327515" cy="4199255"/>
          </a:xfrm>
          <a:prstGeom prst="rect">
            <a:avLst/>
          </a:prstGeom>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Customer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GB" altLang="en-IN" sz="3000">
                <a:latin typeface="Arial Rounded MT Bold" panose="020F0704030504030204" charset="0"/>
                <a:cs typeface="Arial Rounded MT Bold" panose="020F0704030504030204" charset="0"/>
              </a:rPr>
              <a:t>Issue Tickets</a:t>
            </a:r>
            <a:r>
              <a:rPr lang="en-IN" altLang="en-US" sz="3000">
                <a:latin typeface="Arial Rounded MT Bold" panose="020F0704030504030204" charset="0"/>
                <a:cs typeface="Arial Rounded MT Bold" panose="020F0704030504030204" charset="0"/>
              </a:rPr>
              <a:t>:</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ISSUE TICKETS.pngISSUE TICKETS"/>
          <p:cNvPicPr>
            <a:picLocks noChangeAspect="1"/>
          </p:cNvPicPr>
          <p:nvPr/>
        </p:nvPicPr>
        <p:blipFill>
          <a:blip r:embed="rId1"/>
          <a:srcRect/>
          <a:stretch>
            <a:fillRect/>
          </a:stretch>
        </p:blipFill>
        <p:spPr>
          <a:xfrm>
            <a:off x="204788" y="2177098"/>
            <a:ext cx="9327515" cy="4255770"/>
          </a:xfrm>
          <a:prstGeom prst="rect">
            <a:avLst/>
          </a:prstGeom>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7938050" cy="492125"/>
          </a:xfrm>
        </p:spPr>
        <p:txBody>
          <a:bodyPr/>
          <a:lstStyle/>
          <a:p>
            <a:r>
              <a:rPr lang="en-IN" sz="3200" dirty="0" smtClean="0"/>
              <a:t>Project business few workflow</a:t>
            </a:r>
            <a:endParaRPr lang="en-IN" sz="3200" dirty="0" smtClean="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5077460"/>
          </a:xfrm>
          <a:prstGeom prst="rect">
            <a:avLst/>
          </a:prstGeom>
          <a:noFill/>
        </p:spPr>
        <p:txBody>
          <a:bodyPr wrap="square" rtlCol="0">
            <a:spAutoFit/>
          </a:bodyPr>
          <a:p>
            <a:pPr marL="457200" indent="-457200">
              <a:lnSpc>
                <a:spcPct val="120000"/>
              </a:lnSpc>
              <a:buFont typeface="Wingdings" panose="05000000000000000000" charset="0"/>
              <a:buChar char="Ø"/>
            </a:pPr>
            <a:r>
              <a:rPr lang="en-GB" altLang="en-IN" sz="3000" b="1">
                <a:latin typeface="Arial Rounded MT Bold" panose="020F0704030504030204" charset="0"/>
                <a:cs typeface="Arial Rounded MT Bold" panose="020F0704030504030204" charset="0"/>
              </a:rPr>
              <a:t>Admin Module Data flows:</a:t>
            </a:r>
            <a:endParaRPr lang="en-GB" altLang="en-IN"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GB" altLang="en-IN" sz="3000">
                <a:latin typeface="Arial Rounded MT Bold" panose="020F0704030504030204" charset="0"/>
                <a:cs typeface="Arial Rounded MT Bold" panose="020F0704030504030204" charset="0"/>
              </a:rPr>
              <a:t>Here data flows from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Create</a:t>
            </a:r>
            <a:r>
              <a:rPr lang="en-GB" altLang="en-IN" sz="3000">
                <a:latin typeface="Arial Rounded MT Bold" panose="020F0704030504030204" charset="0"/>
                <a:cs typeface="Arial Rounded MT Bold" panose="020F0704030504030204" charset="0"/>
              </a:rPr>
              <a:t> to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Tour Package</a:t>
            </a:r>
            <a:r>
              <a:rPr lang="en-GB" altLang="en-IN" sz="3000">
                <a:latin typeface="Arial Rounded MT Bold" panose="020F0704030504030204" charset="0"/>
                <a:cs typeface="Arial Rounded MT Bold" panose="020F0704030504030204" charset="0"/>
              </a:rPr>
              <a:t> and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Manage</a:t>
            </a:r>
            <a:r>
              <a:rPr lang="en-GB" altLang="en-IN" sz="3000">
                <a:latin typeface="Arial Rounded MT Bold" panose="020F0704030504030204" charset="0"/>
                <a:cs typeface="Arial Rounded MT Bold" panose="020F0704030504030204" charset="0"/>
              </a:rPr>
              <a:t> to</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 Tour Package</a:t>
            </a:r>
            <a:endParaRPr lang="en-GB" altLang="en-IN"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GB" altLang="en-IN" sz="3000">
                <a:latin typeface="Arial Rounded MT Bold" panose="020F0704030504030204" charset="0"/>
                <a:cs typeface="Arial Rounded MT Bold" panose="020F0704030504030204" charset="0"/>
              </a:rPr>
              <a:t>Data flows from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Admin</a:t>
            </a:r>
            <a:r>
              <a:rPr lang="en-GB" altLang="en-IN" sz="3000">
                <a:latin typeface="Arial Rounded MT Bold" panose="020F0704030504030204" charset="0"/>
                <a:cs typeface="Arial Rounded MT Bold" panose="020F0704030504030204" charset="0"/>
              </a:rPr>
              <a:t> Tour Package to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Customer Tour Package</a:t>
            </a:r>
            <a:endParaRPr lang="en-GB" altLang="en-IN"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GB" altLang="en-IN" sz="3000">
                <a:latin typeface="Arial Rounded MT Bold" panose="020F0704030504030204" charset="0"/>
                <a:cs typeface="Arial Rounded MT Bold" panose="020F0704030504030204" charset="0"/>
              </a:rPr>
              <a:t>In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Manage Booking</a:t>
            </a:r>
            <a:r>
              <a:rPr lang="en-GB" altLang="en-IN" sz="3000">
                <a:latin typeface="Arial Rounded MT Bold" panose="020F0704030504030204" charset="0"/>
                <a:cs typeface="Arial Rounded MT Bold" panose="020F0704030504030204" charset="0"/>
              </a:rPr>
              <a:t> if Admin clicks the confirm/cancel data flows from Admin module Customer Module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My Tour History</a:t>
            </a:r>
            <a:endParaRPr lang="en-GB" altLang="en-IN"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Manage Pages</a:t>
            </a:r>
            <a:r>
              <a:rPr lang="en-GB" altLang="en-IN" sz="3000">
                <a:latin typeface="Arial Rounded MT Bold" panose="020F0704030504030204" charset="0"/>
                <a:cs typeface="Arial Rounded MT Bold" panose="020F0704030504030204" charset="0"/>
              </a:rPr>
              <a:t> Data flows from Manage Page to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Customer Module Pages</a:t>
            </a:r>
            <a:endPar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2" y="78884"/>
            <a:ext cx="6730423" cy="492125"/>
          </a:xfrm>
        </p:spPr>
        <p:txBody>
          <a:bodyPr/>
          <a:p>
            <a:r>
              <a:rPr lang="en-IN" altLang="en-US" sz="3200"/>
              <a:t>Info</a:t>
            </a:r>
            <a:endParaRPr lang="en-IN" altLang="en-US" sz="3200"/>
          </a:p>
        </p:txBody>
      </p:sp>
      <p:sp>
        <p:nvSpPr>
          <p:cNvPr id="7" name="Text Box 6"/>
          <p:cNvSpPr txBox="1"/>
          <p:nvPr/>
        </p:nvSpPr>
        <p:spPr>
          <a:xfrm>
            <a:off x="141605" y="948055"/>
            <a:ext cx="11891645" cy="5231130"/>
          </a:xfrm>
          <a:prstGeom prst="rect">
            <a:avLst/>
          </a:prstGeom>
          <a:noFill/>
        </p:spPr>
        <p:txBody>
          <a:bodyPr wrap="square" rtlCol="0">
            <a:spAutoFit/>
          </a:bodyPr>
          <a:p>
            <a:r>
              <a:rPr lang="en-US" sz="3200" b="1">
                <a:latin typeface="Arial Rounded MT Bold" panose="020F0704030504030204" charset="0"/>
                <a:cs typeface="Arial Rounded MT Bold" panose="020F0704030504030204" charset="0"/>
              </a:rPr>
              <a:t>What is Tourism Management</a:t>
            </a:r>
            <a:r>
              <a:rPr lang="en-IN" altLang="en-US" sz="3200" b="1">
                <a:latin typeface="Arial Rounded MT Bold" panose="020F0704030504030204" charset="0"/>
                <a:cs typeface="Arial Rounded MT Bold" panose="020F0704030504030204" charset="0"/>
              </a:rPr>
              <a:t> </a:t>
            </a:r>
            <a:r>
              <a:rPr lang="en-US" sz="3200" b="1">
                <a:latin typeface="Arial Rounded MT Bold" panose="020F0704030504030204" charset="0"/>
                <a:cs typeface="Arial Rounded MT Bold" panose="020F0704030504030204" charset="0"/>
              </a:rPr>
              <a:t>?</a:t>
            </a:r>
            <a:endParaRPr lang="en-US" sz="3000">
              <a:latin typeface="Arial Rounded MT Bold" panose="020F0704030504030204" charset="0"/>
              <a:cs typeface="Arial Rounded MT Bold" panose="020F0704030504030204" charset="0"/>
            </a:endParaRPr>
          </a:p>
          <a:p>
            <a:pPr marL="457200" indent="-457200">
              <a:buFont typeface="Wingdings" panose="05000000000000000000" charset="0"/>
              <a:buChar char="Ø"/>
            </a:pPr>
            <a:r>
              <a:rPr lang="en-US" sz="3000">
                <a:latin typeface="Arial Rounded MT Bold" panose="020F0704030504030204" charset="0"/>
                <a:cs typeface="Arial Rounded MT Bold" panose="020F0704030504030204" charset="0"/>
              </a:rPr>
              <a:t> It involves the management of multitude of activities such as studying tour destination, planning the tour, making travel arrangements and providing accommodation. It also involves marketing efforts to attract tourists to travel to particular destinations.</a:t>
            </a:r>
            <a:endParaRPr lang="en-US" sz="3000">
              <a:latin typeface="Arial Rounded MT Bold" panose="020F0704030504030204" charset="0"/>
              <a:cs typeface="Arial Rounded MT Bold" panose="020F0704030504030204" charset="0"/>
            </a:endParaRPr>
          </a:p>
          <a:p>
            <a:pPr indent="0">
              <a:buFont typeface="Wingdings" panose="05000000000000000000" charset="0"/>
              <a:buNone/>
            </a:pPr>
            <a:r>
              <a:rPr lang="en-IN" altLang="en-US" sz="3200" b="1">
                <a:latin typeface="Arial Rounded MT Bold" panose="020F0704030504030204" charset="0"/>
                <a:cs typeface="Arial Rounded MT Bold" panose="020F0704030504030204" charset="0"/>
              </a:rPr>
              <a:t>In Tourism we have four types</a:t>
            </a:r>
            <a:endParaRPr lang="en-IN" altLang="en-US" sz="3000">
              <a:latin typeface="Arial Rounded MT Bold" panose="020F0704030504030204" charset="0"/>
              <a:cs typeface="Arial Rounded MT Bold" panose="020F0704030504030204" charset="0"/>
            </a:endParaRPr>
          </a:p>
          <a:p>
            <a:pPr marL="457200" indent="-457200">
              <a:buFont typeface="Wingdings" panose="05000000000000000000" charset="0"/>
              <a:buChar char="Ø"/>
            </a:pPr>
            <a:r>
              <a:rPr lang="en-IN" altLang="en-US" sz="3000">
                <a:latin typeface="Arial Rounded MT Bold" panose="020F0704030504030204" charset="0"/>
                <a:cs typeface="Arial Rounded MT Bold" panose="020F0704030504030204" charset="0"/>
              </a:rPr>
              <a:t>    Sustainable tourism</a:t>
            </a:r>
            <a:endParaRPr lang="en-IN" altLang="en-US" sz="3000">
              <a:latin typeface="Arial Rounded MT Bold" panose="020F0704030504030204" charset="0"/>
              <a:cs typeface="Arial Rounded MT Bold" panose="020F0704030504030204" charset="0"/>
            </a:endParaRPr>
          </a:p>
          <a:p>
            <a:pPr marL="457200" indent="-457200">
              <a:buFont typeface="Wingdings" panose="05000000000000000000" charset="0"/>
              <a:buChar char="Ø"/>
            </a:pPr>
            <a:r>
              <a:rPr lang="en-IN" altLang="en-US" sz="3000">
                <a:latin typeface="Arial Rounded MT Bold" panose="020F0704030504030204" charset="0"/>
                <a:cs typeface="Arial Rounded MT Bold" panose="020F0704030504030204" charset="0"/>
              </a:rPr>
              <a:t>    Food tourism</a:t>
            </a:r>
            <a:endParaRPr lang="en-IN" altLang="en-US" sz="3000">
              <a:latin typeface="Arial Rounded MT Bold" panose="020F0704030504030204" charset="0"/>
              <a:cs typeface="Arial Rounded MT Bold" panose="020F0704030504030204" charset="0"/>
            </a:endParaRPr>
          </a:p>
          <a:p>
            <a:pPr marL="457200" indent="-457200">
              <a:buFont typeface="Wingdings" panose="05000000000000000000" charset="0"/>
              <a:buChar char="Ø"/>
            </a:pPr>
            <a:r>
              <a:rPr lang="en-IN" altLang="en-US" sz="3000">
                <a:latin typeface="Arial Rounded MT Bold" panose="020F0704030504030204" charset="0"/>
                <a:cs typeface="Arial Rounded MT Bold" panose="020F0704030504030204" charset="0"/>
              </a:rPr>
              <a:t>    Experiential tourism</a:t>
            </a:r>
            <a:endParaRPr lang="en-IN" altLang="en-US" sz="3000">
              <a:latin typeface="Arial Rounded MT Bold" panose="020F0704030504030204" charset="0"/>
              <a:cs typeface="Arial Rounded MT Bold" panose="020F0704030504030204" charset="0"/>
            </a:endParaRPr>
          </a:p>
          <a:p>
            <a:pPr marL="457200" indent="-457200">
              <a:buFont typeface="Wingdings" panose="05000000000000000000" charset="0"/>
              <a:buChar char="Ø"/>
            </a:pPr>
            <a:r>
              <a:rPr lang="en-IN" altLang="en-US" sz="3000">
                <a:latin typeface="Arial Rounded MT Bold" panose="020F0704030504030204" charset="0"/>
                <a:cs typeface="Arial Rounded MT Bold" panose="020F0704030504030204" charset="0"/>
              </a:rPr>
              <a:t>    Wellness tourism</a:t>
            </a:r>
            <a:endParaRPr lang="en-IN" altLang="en-US" sz="3000">
              <a:latin typeface="Arial Rounded MT Bold" panose="020F0704030504030204" charset="0"/>
              <a:cs typeface="Arial Rounded MT Bold" panose="020F0704030504030204" charset="0"/>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7938050" cy="492125"/>
          </a:xfrm>
        </p:spPr>
        <p:txBody>
          <a:bodyPr/>
          <a:lstStyle/>
          <a:p>
            <a:r>
              <a:rPr lang="en-IN" sz="3200" dirty="0" smtClean="0"/>
              <a:t>Project business few workflow</a:t>
            </a:r>
            <a:endParaRPr lang="en-IN" sz="3200" dirty="0" smtClean="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5077460"/>
          </a:xfrm>
          <a:prstGeom prst="rect">
            <a:avLst/>
          </a:prstGeom>
          <a:noFill/>
        </p:spPr>
        <p:txBody>
          <a:bodyPr wrap="square" rtlCol="0">
            <a:spAutoFit/>
          </a:bodyPr>
          <a:p>
            <a:pPr marL="457200" indent="-457200">
              <a:lnSpc>
                <a:spcPct val="120000"/>
              </a:lnSpc>
              <a:buFont typeface="Wingdings" panose="05000000000000000000" charset="0"/>
              <a:buChar char="Ø"/>
            </a:pPr>
            <a:r>
              <a:rPr lang="en-GB" altLang="en-IN" sz="3000" b="1">
                <a:latin typeface="Arial Rounded MT Bold" panose="020F0704030504030204" charset="0"/>
                <a:cs typeface="Arial Rounded MT Bold" panose="020F0704030504030204" charset="0"/>
              </a:rPr>
              <a:t>Customer Module Data flows:</a:t>
            </a:r>
            <a:endParaRPr lang="en-GB" altLang="en-IN" sz="3000" b="1">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GB" altLang="en-IN" sz="3000">
                <a:latin typeface="Arial Rounded MT Bold" panose="020F0704030504030204" charset="0"/>
                <a:cs typeface="Arial Rounded MT Bold" panose="020F0704030504030204" charset="0"/>
              </a:rPr>
              <a:t>Data flows from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Tour Package</a:t>
            </a:r>
            <a:r>
              <a:rPr lang="en-GB" altLang="en-IN" sz="3000">
                <a:latin typeface="Arial Rounded MT Bold" panose="020F0704030504030204" charset="0"/>
                <a:cs typeface="Arial Rounded MT Bold" panose="020F0704030504030204" charset="0"/>
              </a:rPr>
              <a:t> to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My Tour History</a:t>
            </a:r>
            <a:endParaRPr lang="en-GB" altLang="en-IN" sz="3000">
              <a:l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GB" altLang="en-IN" sz="3000">
                <a:l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rPr>
              <a:t>Data flows from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Customer</a:t>
            </a:r>
            <a:r>
              <a:rPr lang="en-GB" altLang="en-IN" sz="3000">
                <a:l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rPr>
              <a:t> Module to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Admin Module Manage Booking</a:t>
            </a:r>
            <a:endParaRPr lang="en-GB" altLang="en-IN" sz="3000">
              <a:l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GB" altLang="en-IN" sz="3000">
                <a:l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rPr>
              <a:t>Data flows from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WriteUs</a:t>
            </a:r>
            <a:r>
              <a:rPr lang="en-GB" altLang="en-IN" sz="3000">
                <a:l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rPr>
              <a:t> to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Issue Tickets</a:t>
            </a:r>
            <a:endPar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GB" altLang="en-IN" sz="3000">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sym typeface="+mn-ea"/>
              </a:rPr>
              <a:t>Data flows from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sym typeface="+mn-ea"/>
              </a:rPr>
              <a:t>Customer</a:t>
            </a:r>
            <a:r>
              <a:rPr lang="en-GB" altLang="en-IN" sz="3000">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sym typeface="+mn-ea"/>
              </a:rPr>
              <a:t> Module to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sym typeface="+mn-ea"/>
              </a:rPr>
              <a:t>Admin Module Manage Issues</a:t>
            </a:r>
            <a:endPar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sym typeface="+mn-ea"/>
            </a:endParaRPr>
          </a:p>
          <a:p>
            <a:pPr marL="457200" indent="-457200">
              <a:lnSpc>
                <a:spcPct val="120000"/>
              </a:lnSpc>
              <a:buFont typeface="Wingdings" panose="05000000000000000000" charset="0"/>
              <a:buChar char="Ø"/>
            </a:pP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My profile</a:t>
            </a:r>
            <a:r>
              <a:rPr lang="en-GB" altLang="en-IN" sz="3000">
                <a:ln/>
                <a:solidFill>
                  <a:schemeClr val="tx1"/>
                </a:solidFill>
                <a:effectLst>
                  <a:outerShdw blurRad="38100" dist="19050" dir="2700000" algn="tl" rotWithShape="0">
                    <a:schemeClr val="dk1">
                      <a:alpha val="40000"/>
                    </a:schemeClr>
                  </a:outerShdw>
                </a:effectLst>
                <a:latin typeface="Arial Rounded MT Bold" panose="020F0704030504030204" charset="0"/>
                <a:cs typeface="Arial Rounded MT Bold" panose="020F0704030504030204" charset="0"/>
              </a:rPr>
              <a:t> to Admin Module </a:t>
            </a:r>
            <a:r>
              <a:rPr lang="en-GB" altLang="en-IN" sz="3000">
                <a:ln/>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rPr>
              <a:t>Manage Users</a:t>
            </a:r>
            <a:endParaRPr lang="en-GB" altLang="en-IN" sz="3000">
              <a:latin typeface="Arial Rounded MT Bold" panose="020F0704030504030204" charset="0"/>
              <a:cs typeface="Arial Rounded MT Bold" panose="020F0704030504030204" charset="0"/>
            </a:endParaRPr>
          </a:p>
          <a:p>
            <a:pPr indent="0">
              <a:lnSpc>
                <a:spcPct val="120000"/>
              </a:lnSpc>
              <a:buFont typeface="Wingdings" panose="05000000000000000000" charset="0"/>
              <a:buNone/>
            </a:pPr>
            <a:endParaRPr lang="en-GB" altLang="en-IN" sz="3000">
              <a:solidFill>
                <a:schemeClr val="accent1"/>
              </a:solidFill>
              <a:effectLst>
                <a:outerShdw blurRad="38100" dist="25400" dir="5400000" algn="ctr" rotWithShape="0">
                  <a:srgbClr val="6E747A">
                    <a:alpha val="43000"/>
                  </a:srgbClr>
                </a:outerShdw>
              </a:effectLst>
              <a:latin typeface="Arial Rounded MT Bold" panose="020F0704030504030204" charset="0"/>
              <a:cs typeface="Arial Rounded MT Bold" panose="020F0704030504030204" charset="0"/>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Effort &amp; estimation</a:t>
            </a:r>
            <a:endParaRPr lang="en-IN"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4"/>
          </p:nvPr>
        </p:nvSpPr>
        <p:spPr/>
        <p:txBody>
          <a:bodyPr/>
          <a:lstStyle/>
          <a:p>
            <a:fld id="{00000000-1234-1234-1234-123412341234}" type="slidenum">
              <a:rPr lang="en-GB" smtClean="0"/>
            </a:fld>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Client Information</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3451860"/>
          </a:xfrm>
          <a:prstGeom prst="rect">
            <a:avLst/>
          </a:prstGeom>
          <a:noFill/>
        </p:spPr>
        <p:txBody>
          <a:bodyPr wrap="square" rtlCol="0">
            <a:spAutoFit/>
          </a:bodyPr>
          <a:p>
            <a:pPr indent="0">
              <a:lnSpc>
                <a:spcPct val="120000"/>
              </a:lnSpc>
              <a:buFont typeface="Wingdings" panose="05000000000000000000" charset="0"/>
              <a:buNone/>
            </a:pPr>
            <a:r>
              <a:rPr lang="en-IN" altLang="en-US" sz="3200" b="1">
                <a:latin typeface="Arial Rounded MT Bold" panose="020F0704030504030204" charset="0"/>
                <a:cs typeface="Arial Rounded MT Bold" panose="020F0704030504030204" charset="0"/>
              </a:rPr>
              <a:t>Client Name: Tripaldo</a:t>
            </a:r>
            <a:endParaRPr lang="en-IN" altLang="en-US"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Tripaldo is a destination management company(DMC). </a:t>
            </a:r>
            <a:endParaRPr lang="en-IN" altLang="en-US"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In the future we will improve our investments in technology and education as we share daily with our staff the importance to know Romania tourism offer and our to implement it through technology.</a:t>
            </a:r>
            <a:endParaRPr lang="en-IN" altLang="en-US" sz="3000">
              <a:latin typeface="Arial Rounded MT Bold" panose="020F0704030504030204" charset="0"/>
              <a:cs typeface="Arial Rounded MT Bold" panose="020F0704030504030204" charset="0"/>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business need</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3415030"/>
          </a:xfrm>
          <a:prstGeom prst="rect">
            <a:avLst/>
          </a:prstGeom>
          <a:noFill/>
        </p:spPr>
        <p:txBody>
          <a:bodyPr wrap="square" rtlCol="0">
            <a:spAutoFit/>
          </a:bodyPr>
          <a:p>
            <a:pPr marL="457200" indent="-457200">
              <a:lnSpc>
                <a:spcPct val="12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Customer wants to globalize his Business</a:t>
            </a:r>
            <a:endParaRPr lang="en-IN" altLang="en-US"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Customer wants to make his business convenient</a:t>
            </a:r>
            <a:endParaRPr lang="en-IN" altLang="en-US"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Customer can run their business 24*7</a:t>
            </a:r>
            <a:endParaRPr lang="en-IN" altLang="en-US"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Easier to handle their end-users</a:t>
            </a:r>
            <a:endParaRPr lang="en-IN" altLang="en-US"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Easy to receive feedback from end-users</a:t>
            </a:r>
            <a:endParaRPr lang="en-IN" altLang="en-US" sz="3000">
              <a:latin typeface="Arial Rounded MT Bold" panose="020F0704030504030204" charset="0"/>
              <a:cs typeface="Arial Rounded MT Bold" panose="020F0704030504030204" charset="0"/>
            </a:endParaRPr>
          </a:p>
          <a:p>
            <a:pPr marL="457200" indent="-457200">
              <a:lnSpc>
                <a:spcPct val="12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Visual presentation of places via Images and videos</a:t>
            </a:r>
            <a:endParaRPr lang="en-IN" altLang="en-US" sz="3000">
              <a:latin typeface="Arial Rounded MT Bold" panose="020F0704030504030204" charset="0"/>
              <a:cs typeface="Arial Rounded MT Bold" panose="020F0704030504030204" charset="0"/>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Architecture</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10" name="Rounded Rectangle 9"/>
          <p:cNvSpPr/>
          <p:nvPr/>
        </p:nvSpPr>
        <p:spPr>
          <a:xfrm>
            <a:off x="337185" y="3020695"/>
            <a:ext cx="1826895" cy="678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Tour Package</a:t>
            </a:r>
            <a:endParaRPr lang="en-IN" altLang="en-US"/>
          </a:p>
        </p:txBody>
      </p:sp>
      <p:sp>
        <p:nvSpPr>
          <p:cNvPr id="15" name="Rounded Rectangle 14"/>
          <p:cNvSpPr/>
          <p:nvPr/>
        </p:nvSpPr>
        <p:spPr>
          <a:xfrm>
            <a:off x="2324735" y="3020695"/>
            <a:ext cx="1826895" cy="678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Manage users</a:t>
            </a:r>
            <a:endParaRPr lang="en-IN" altLang="en-US"/>
          </a:p>
        </p:txBody>
      </p:sp>
      <p:sp>
        <p:nvSpPr>
          <p:cNvPr id="16" name="Rounded Rectangle 15"/>
          <p:cNvSpPr/>
          <p:nvPr/>
        </p:nvSpPr>
        <p:spPr>
          <a:xfrm>
            <a:off x="4312285" y="3020695"/>
            <a:ext cx="1826895" cy="678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Manage Booking</a:t>
            </a:r>
            <a:endParaRPr lang="en-IN" altLang="en-US"/>
          </a:p>
        </p:txBody>
      </p:sp>
      <p:sp>
        <p:nvSpPr>
          <p:cNvPr id="17" name="Rounded Rectangle 16"/>
          <p:cNvSpPr/>
          <p:nvPr/>
        </p:nvSpPr>
        <p:spPr>
          <a:xfrm>
            <a:off x="6299835" y="3020695"/>
            <a:ext cx="1826895" cy="678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Manage Issues</a:t>
            </a:r>
            <a:endParaRPr lang="en-IN" altLang="en-US"/>
          </a:p>
        </p:txBody>
      </p:sp>
      <p:sp>
        <p:nvSpPr>
          <p:cNvPr id="18" name="Rounded Rectangle 17"/>
          <p:cNvSpPr/>
          <p:nvPr/>
        </p:nvSpPr>
        <p:spPr>
          <a:xfrm>
            <a:off x="8287385" y="3020695"/>
            <a:ext cx="1826895" cy="678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Manage Enquiries</a:t>
            </a:r>
            <a:endParaRPr lang="en-IN" altLang="en-US"/>
          </a:p>
        </p:txBody>
      </p:sp>
      <p:sp>
        <p:nvSpPr>
          <p:cNvPr id="19" name="Rounded Rectangle 18"/>
          <p:cNvSpPr/>
          <p:nvPr/>
        </p:nvSpPr>
        <p:spPr>
          <a:xfrm>
            <a:off x="10274935" y="3020695"/>
            <a:ext cx="1826895" cy="678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Manage Pages</a:t>
            </a:r>
            <a:endParaRPr lang="en-IN" altLang="en-US"/>
          </a:p>
        </p:txBody>
      </p:sp>
      <p:sp>
        <p:nvSpPr>
          <p:cNvPr id="25" name="Rounded Rectangle 24"/>
          <p:cNvSpPr/>
          <p:nvPr/>
        </p:nvSpPr>
        <p:spPr>
          <a:xfrm>
            <a:off x="5300345" y="1604010"/>
            <a:ext cx="1826895" cy="678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Admin</a:t>
            </a:r>
            <a:endParaRPr lang="en-IN" altLang="en-US"/>
          </a:p>
        </p:txBody>
      </p:sp>
      <p:sp>
        <p:nvSpPr>
          <p:cNvPr id="26" name="Rounded Rectangle 25"/>
          <p:cNvSpPr/>
          <p:nvPr/>
        </p:nvSpPr>
        <p:spPr>
          <a:xfrm>
            <a:off x="337185" y="3971290"/>
            <a:ext cx="1826895" cy="678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Create</a:t>
            </a:r>
            <a:endParaRPr lang="en-IN" altLang="en-US"/>
          </a:p>
        </p:txBody>
      </p:sp>
      <p:sp>
        <p:nvSpPr>
          <p:cNvPr id="27" name="Rounded Rectangle 26"/>
          <p:cNvSpPr/>
          <p:nvPr/>
        </p:nvSpPr>
        <p:spPr>
          <a:xfrm>
            <a:off x="337185" y="4904105"/>
            <a:ext cx="1826895" cy="678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Manage</a:t>
            </a:r>
            <a:endParaRPr lang="en-IN" altLang="en-US"/>
          </a:p>
        </p:txBody>
      </p:sp>
      <p:cxnSp>
        <p:nvCxnSpPr>
          <p:cNvPr id="30" name="Elbow Connector 29"/>
          <p:cNvCxnSpPr>
            <a:stCxn id="25" idx="2"/>
            <a:endCxn id="10" idx="0"/>
          </p:cNvCxnSpPr>
          <p:nvPr/>
        </p:nvCxnSpPr>
        <p:spPr>
          <a:xfrm rot="5400000">
            <a:off x="3363595" y="170180"/>
            <a:ext cx="737870" cy="49631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5" idx="2"/>
            <a:endCxn id="19" idx="0"/>
          </p:cNvCxnSpPr>
          <p:nvPr/>
        </p:nvCxnSpPr>
        <p:spPr>
          <a:xfrm rot="5400000" flipV="1">
            <a:off x="8332470" y="164465"/>
            <a:ext cx="737870" cy="497459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5" idx="2"/>
            <a:endCxn id="18" idx="0"/>
          </p:cNvCxnSpPr>
          <p:nvPr/>
        </p:nvCxnSpPr>
        <p:spPr>
          <a:xfrm rot="5400000" flipV="1">
            <a:off x="7338695" y="1158240"/>
            <a:ext cx="737870" cy="298704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5" idx="2"/>
            <a:endCxn id="16" idx="0"/>
          </p:cNvCxnSpPr>
          <p:nvPr/>
        </p:nvCxnSpPr>
        <p:spPr>
          <a:xfrm rot="5400000">
            <a:off x="5351145" y="2157730"/>
            <a:ext cx="737870" cy="9880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5" idx="2"/>
            <a:endCxn id="17" idx="0"/>
          </p:cNvCxnSpPr>
          <p:nvPr/>
        </p:nvCxnSpPr>
        <p:spPr>
          <a:xfrm rot="5400000" flipV="1">
            <a:off x="6344920" y="2152015"/>
            <a:ext cx="737870" cy="99949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5" idx="2"/>
            <a:endCxn id="15" idx="0"/>
          </p:cNvCxnSpPr>
          <p:nvPr/>
        </p:nvCxnSpPr>
        <p:spPr>
          <a:xfrm rot="5400000">
            <a:off x="4357370" y="1163955"/>
            <a:ext cx="737870" cy="29756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0" idx="1"/>
            <a:endCxn id="26" idx="1"/>
          </p:cNvCxnSpPr>
          <p:nvPr/>
        </p:nvCxnSpPr>
        <p:spPr>
          <a:xfrm rot="10800000" flipV="1">
            <a:off x="337185" y="3360420"/>
            <a:ext cx="3175" cy="950595"/>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0" idx="1"/>
            <a:endCxn id="27" idx="1"/>
          </p:cNvCxnSpPr>
          <p:nvPr/>
        </p:nvCxnSpPr>
        <p:spPr>
          <a:xfrm rot="10800000" flipV="1">
            <a:off x="337185" y="3360420"/>
            <a:ext cx="3175" cy="1883410"/>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Architecture</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grpSp>
        <p:nvGrpSpPr>
          <p:cNvPr id="88" name="Group 87"/>
          <p:cNvGrpSpPr/>
          <p:nvPr/>
        </p:nvGrpSpPr>
        <p:grpSpPr>
          <a:xfrm>
            <a:off x="1683703" y="923925"/>
            <a:ext cx="8824595" cy="5864225"/>
            <a:chOff x="3326" y="1455"/>
            <a:chExt cx="13897" cy="9235"/>
          </a:xfrm>
        </p:grpSpPr>
        <p:sp>
          <p:nvSpPr>
            <p:cNvPr id="25" name="Rounded Rectangle 24"/>
            <p:cNvSpPr/>
            <p:nvPr/>
          </p:nvSpPr>
          <p:spPr>
            <a:xfrm>
              <a:off x="3326" y="2642"/>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sym typeface="+mn-ea"/>
                </a:rPr>
                <a:t>Home</a:t>
              </a:r>
              <a:endParaRPr lang="en-IN" altLang="en-US"/>
            </a:p>
          </p:txBody>
        </p:sp>
        <p:sp>
          <p:nvSpPr>
            <p:cNvPr id="12" name="Rounded Rectangle 11"/>
            <p:cNvSpPr/>
            <p:nvPr/>
          </p:nvSpPr>
          <p:spPr>
            <a:xfrm>
              <a:off x="3326" y="3829"/>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sym typeface="+mn-ea"/>
                </a:rPr>
                <a:t>About</a:t>
              </a:r>
              <a:endParaRPr lang="en-IN" altLang="en-US"/>
            </a:p>
          </p:txBody>
        </p:sp>
        <p:sp>
          <p:nvSpPr>
            <p:cNvPr id="13" name="Rounded Rectangle 12"/>
            <p:cNvSpPr/>
            <p:nvPr/>
          </p:nvSpPr>
          <p:spPr>
            <a:xfrm>
              <a:off x="3326" y="5016"/>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sym typeface="+mn-ea"/>
                </a:rPr>
                <a:t>Tour Packages</a:t>
              </a:r>
              <a:endParaRPr lang="en-IN" altLang="en-US"/>
            </a:p>
          </p:txBody>
        </p:sp>
        <p:sp>
          <p:nvSpPr>
            <p:cNvPr id="14" name="Rounded Rectangle 13"/>
            <p:cNvSpPr/>
            <p:nvPr/>
          </p:nvSpPr>
          <p:spPr>
            <a:xfrm>
              <a:off x="3326" y="6203"/>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sym typeface="+mn-ea"/>
                </a:rPr>
                <a:t>Privacy Policy</a:t>
              </a:r>
              <a:endParaRPr lang="en-IN" altLang="en-US"/>
            </a:p>
          </p:txBody>
        </p:sp>
        <p:sp>
          <p:nvSpPr>
            <p:cNvPr id="20" name="Rounded Rectangle 19"/>
            <p:cNvSpPr/>
            <p:nvPr/>
          </p:nvSpPr>
          <p:spPr>
            <a:xfrm>
              <a:off x="3326" y="7390"/>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sym typeface="+mn-ea"/>
                </a:rPr>
                <a:t>Terms of Use</a:t>
              </a:r>
              <a:endParaRPr lang="en-IN" altLang="en-US"/>
            </a:p>
          </p:txBody>
        </p:sp>
        <p:sp>
          <p:nvSpPr>
            <p:cNvPr id="21" name="Rounded Rectangle 20"/>
            <p:cNvSpPr/>
            <p:nvPr/>
          </p:nvSpPr>
          <p:spPr>
            <a:xfrm>
              <a:off x="3326" y="8577"/>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sym typeface="+mn-ea"/>
                </a:rPr>
                <a:t>Contact Us</a:t>
              </a:r>
              <a:endParaRPr lang="en-IN" altLang="en-US"/>
            </a:p>
          </p:txBody>
        </p:sp>
        <p:sp>
          <p:nvSpPr>
            <p:cNvPr id="22" name="Rounded Rectangle 21"/>
            <p:cNvSpPr/>
            <p:nvPr/>
          </p:nvSpPr>
          <p:spPr>
            <a:xfrm>
              <a:off x="3326" y="9764"/>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Enquiry</a:t>
              </a:r>
              <a:endParaRPr lang="en-IN" altLang="en-US"/>
            </a:p>
          </p:txBody>
        </p:sp>
        <p:sp>
          <p:nvSpPr>
            <p:cNvPr id="23" name="Rounded Rectangle 22"/>
            <p:cNvSpPr/>
            <p:nvPr/>
          </p:nvSpPr>
          <p:spPr>
            <a:xfrm>
              <a:off x="3326" y="1455"/>
              <a:ext cx="3994" cy="9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Customer</a:t>
              </a:r>
              <a:endParaRPr lang="en-IN" altLang="en-US"/>
            </a:p>
          </p:txBody>
        </p:sp>
        <p:sp>
          <p:nvSpPr>
            <p:cNvPr id="33" name="Rounded Rectangle 32"/>
            <p:cNvSpPr/>
            <p:nvPr/>
          </p:nvSpPr>
          <p:spPr>
            <a:xfrm>
              <a:off x="13229" y="2674"/>
              <a:ext cx="3994" cy="9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IN" altLang="en-US"/>
                <a:t>My Profile</a:t>
              </a:r>
              <a:endParaRPr lang="en-IN" altLang="en-US"/>
            </a:p>
          </p:txBody>
        </p:sp>
        <p:sp>
          <p:nvSpPr>
            <p:cNvPr id="34" name="Rounded Rectangle 33"/>
            <p:cNvSpPr/>
            <p:nvPr/>
          </p:nvSpPr>
          <p:spPr>
            <a:xfrm>
              <a:off x="13229" y="3861"/>
              <a:ext cx="3994" cy="9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IN" altLang="en-US"/>
                <a:t>Change Password</a:t>
              </a:r>
              <a:endParaRPr lang="en-IN" altLang="en-US"/>
            </a:p>
          </p:txBody>
        </p:sp>
        <p:sp>
          <p:nvSpPr>
            <p:cNvPr id="35" name="Rounded Rectangle 34"/>
            <p:cNvSpPr/>
            <p:nvPr/>
          </p:nvSpPr>
          <p:spPr>
            <a:xfrm>
              <a:off x="13229" y="5048"/>
              <a:ext cx="3994" cy="9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IN" altLang="en-US"/>
                <a:t>My Tour History</a:t>
              </a:r>
              <a:endParaRPr lang="en-IN" altLang="en-US"/>
            </a:p>
          </p:txBody>
        </p:sp>
        <p:sp>
          <p:nvSpPr>
            <p:cNvPr id="36" name="Rounded Rectangle 35"/>
            <p:cNvSpPr/>
            <p:nvPr/>
          </p:nvSpPr>
          <p:spPr>
            <a:xfrm>
              <a:off x="13229" y="6235"/>
              <a:ext cx="3994" cy="9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IN" altLang="en-US"/>
                <a:t>Issue Tickets</a:t>
              </a:r>
              <a:endParaRPr lang="en-IN" altLang="en-US"/>
            </a:p>
          </p:txBody>
        </p:sp>
        <p:sp>
          <p:nvSpPr>
            <p:cNvPr id="38" name="Rounded Rectangle 37"/>
            <p:cNvSpPr/>
            <p:nvPr/>
          </p:nvSpPr>
          <p:spPr>
            <a:xfrm>
              <a:off x="8317" y="2642"/>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Home</a:t>
              </a:r>
              <a:endParaRPr lang="en-IN" altLang="en-US"/>
            </a:p>
          </p:txBody>
        </p:sp>
        <p:sp>
          <p:nvSpPr>
            <p:cNvPr id="41" name="Rounded Rectangle 40"/>
            <p:cNvSpPr/>
            <p:nvPr/>
          </p:nvSpPr>
          <p:spPr>
            <a:xfrm>
              <a:off x="8316" y="3829"/>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About</a:t>
              </a:r>
              <a:endParaRPr lang="en-IN" altLang="en-US"/>
            </a:p>
          </p:txBody>
        </p:sp>
        <p:sp>
          <p:nvSpPr>
            <p:cNvPr id="42" name="Rounded Rectangle 41"/>
            <p:cNvSpPr/>
            <p:nvPr/>
          </p:nvSpPr>
          <p:spPr>
            <a:xfrm>
              <a:off x="8316" y="5016"/>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Tour Packages</a:t>
              </a:r>
              <a:endParaRPr lang="en-IN" altLang="en-US"/>
            </a:p>
          </p:txBody>
        </p:sp>
        <p:sp>
          <p:nvSpPr>
            <p:cNvPr id="45" name="Rounded Rectangle 44"/>
            <p:cNvSpPr/>
            <p:nvPr/>
          </p:nvSpPr>
          <p:spPr>
            <a:xfrm>
              <a:off x="8316" y="6203"/>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Privacy Policy</a:t>
              </a:r>
              <a:endParaRPr lang="en-IN" altLang="en-US"/>
            </a:p>
          </p:txBody>
        </p:sp>
        <p:sp>
          <p:nvSpPr>
            <p:cNvPr id="46" name="Rounded Rectangle 45"/>
            <p:cNvSpPr/>
            <p:nvPr/>
          </p:nvSpPr>
          <p:spPr>
            <a:xfrm>
              <a:off x="8316" y="7390"/>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Terms of Use</a:t>
              </a:r>
              <a:endParaRPr lang="en-IN" altLang="en-US"/>
            </a:p>
          </p:txBody>
        </p:sp>
        <p:sp>
          <p:nvSpPr>
            <p:cNvPr id="47" name="Rounded Rectangle 46"/>
            <p:cNvSpPr/>
            <p:nvPr/>
          </p:nvSpPr>
          <p:spPr>
            <a:xfrm>
              <a:off x="8316" y="8577"/>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Contact Us</a:t>
              </a:r>
              <a:endParaRPr lang="en-IN" altLang="en-US"/>
            </a:p>
          </p:txBody>
        </p:sp>
        <p:sp>
          <p:nvSpPr>
            <p:cNvPr id="48" name="Rounded Rectangle 47"/>
            <p:cNvSpPr/>
            <p:nvPr/>
          </p:nvSpPr>
          <p:spPr>
            <a:xfrm>
              <a:off x="8316" y="9764"/>
              <a:ext cx="3994" cy="9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IN" altLang="en-US"/>
                <a:t>Need Help? / Write Us</a:t>
              </a:r>
              <a:endParaRPr lang="en-IN" altLang="en-US"/>
            </a:p>
          </p:txBody>
        </p:sp>
        <p:sp>
          <p:nvSpPr>
            <p:cNvPr id="51" name="Rounded Rectangle 50"/>
            <p:cNvSpPr/>
            <p:nvPr/>
          </p:nvSpPr>
          <p:spPr>
            <a:xfrm>
              <a:off x="8317" y="1455"/>
              <a:ext cx="3994" cy="9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t>SignUp/SignIn</a:t>
              </a:r>
              <a:endParaRPr lang="en-IN" altLang="en-US"/>
            </a:p>
          </p:txBody>
        </p:sp>
        <p:cxnSp>
          <p:nvCxnSpPr>
            <p:cNvPr id="52" name="Elbow Connector 51"/>
            <p:cNvCxnSpPr>
              <a:stCxn id="51" idx="1"/>
              <a:endCxn id="38" idx="1"/>
            </p:cNvCxnSpPr>
            <p:nvPr/>
          </p:nvCxnSpPr>
          <p:spPr>
            <a:xfrm rot="10800000" flipV="1">
              <a:off x="8317" y="1917"/>
              <a:ext cx="5" cy="1187"/>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51" idx="1"/>
              <a:endCxn id="41" idx="1"/>
            </p:cNvCxnSpPr>
            <p:nvPr/>
          </p:nvCxnSpPr>
          <p:spPr>
            <a:xfrm rot="10800000" flipV="1">
              <a:off x="8315" y="1918"/>
              <a:ext cx="5" cy="2374"/>
            </a:xfrm>
            <a:prstGeom prst="bentConnector3">
              <a:avLst>
                <a:gd name="adj1" fmla="val 766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0800000" flipV="1">
              <a:off x="8315" y="1917"/>
              <a:ext cx="5" cy="3561"/>
            </a:xfrm>
            <a:prstGeom prst="bentConnector3">
              <a:avLst>
                <a:gd name="adj1" fmla="val 718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1" idx="1"/>
              <a:endCxn id="48" idx="1"/>
            </p:cNvCxnSpPr>
            <p:nvPr/>
          </p:nvCxnSpPr>
          <p:spPr>
            <a:xfrm rot="10800000" flipV="1">
              <a:off x="8315" y="1917"/>
              <a:ext cx="5" cy="8309"/>
            </a:xfrm>
            <a:prstGeom prst="bentConnector3">
              <a:avLst>
                <a:gd name="adj1" fmla="val 72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51" idx="1"/>
              <a:endCxn id="47" idx="1"/>
            </p:cNvCxnSpPr>
            <p:nvPr/>
          </p:nvCxnSpPr>
          <p:spPr>
            <a:xfrm rot="10800000" flipV="1">
              <a:off x="8315" y="1918"/>
              <a:ext cx="5" cy="7122"/>
            </a:xfrm>
            <a:prstGeom prst="bentConnector3">
              <a:avLst>
                <a:gd name="adj1" fmla="val 766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51" idx="1"/>
              <a:endCxn id="46" idx="1"/>
            </p:cNvCxnSpPr>
            <p:nvPr/>
          </p:nvCxnSpPr>
          <p:spPr>
            <a:xfrm rot="10800000" flipV="1">
              <a:off x="8315" y="1917"/>
              <a:ext cx="5" cy="5935"/>
            </a:xfrm>
            <a:prstGeom prst="bentConnector3">
              <a:avLst>
                <a:gd name="adj1" fmla="val 718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51" idx="1"/>
              <a:endCxn id="45" idx="1"/>
            </p:cNvCxnSpPr>
            <p:nvPr/>
          </p:nvCxnSpPr>
          <p:spPr>
            <a:xfrm rot="10800000" flipV="1">
              <a:off x="8315" y="1918"/>
              <a:ext cx="5" cy="4748"/>
            </a:xfrm>
            <a:prstGeom prst="bentConnector3">
              <a:avLst>
                <a:gd name="adj1" fmla="val 718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a:off x="12311" y="1918"/>
              <a:ext cx="918" cy="121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a:off x="12311" y="1918"/>
              <a:ext cx="918" cy="240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a:off x="12311" y="1918"/>
              <a:ext cx="918" cy="359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51" idx="3"/>
              <a:endCxn id="36" idx="1"/>
            </p:cNvCxnSpPr>
            <p:nvPr/>
          </p:nvCxnSpPr>
          <p:spPr>
            <a:xfrm>
              <a:off x="12311" y="1918"/>
              <a:ext cx="918" cy="47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23" idx="3"/>
              <a:endCxn id="51" idx="1"/>
            </p:cNvCxnSpPr>
            <p:nvPr/>
          </p:nvCxnSpPr>
          <p:spPr>
            <a:xfrm>
              <a:off x="7320" y="1918"/>
              <a:ext cx="99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3" idx="1"/>
              <a:endCxn id="25" idx="1"/>
            </p:cNvCxnSpPr>
            <p:nvPr/>
          </p:nvCxnSpPr>
          <p:spPr>
            <a:xfrm rot="10800000" flipV="1">
              <a:off x="3326" y="1917"/>
              <a:ext cx="5" cy="1187"/>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23" idx="1"/>
              <a:endCxn id="12" idx="1"/>
            </p:cNvCxnSpPr>
            <p:nvPr/>
          </p:nvCxnSpPr>
          <p:spPr>
            <a:xfrm rot="10800000" flipV="1">
              <a:off x="3326" y="1918"/>
              <a:ext cx="5" cy="2374"/>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3" idx="1"/>
              <a:endCxn id="22" idx="1"/>
            </p:cNvCxnSpPr>
            <p:nvPr/>
          </p:nvCxnSpPr>
          <p:spPr>
            <a:xfrm rot="10800000" flipV="1">
              <a:off x="3326" y="1917"/>
              <a:ext cx="5" cy="8309"/>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23" idx="1"/>
              <a:endCxn id="21" idx="1"/>
            </p:cNvCxnSpPr>
            <p:nvPr/>
          </p:nvCxnSpPr>
          <p:spPr>
            <a:xfrm rot="10800000" flipV="1">
              <a:off x="3326" y="1918"/>
              <a:ext cx="5" cy="7122"/>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23" idx="1"/>
              <a:endCxn id="20" idx="1"/>
            </p:cNvCxnSpPr>
            <p:nvPr/>
          </p:nvCxnSpPr>
          <p:spPr>
            <a:xfrm rot="10800000" flipV="1">
              <a:off x="3326" y="1917"/>
              <a:ext cx="5" cy="5935"/>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23" idx="1"/>
              <a:endCxn id="13" idx="1"/>
            </p:cNvCxnSpPr>
            <p:nvPr/>
          </p:nvCxnSpPr>
          <p:spPr>
            <a:xfrm rot="10800000" flipV="1">
              <a:off x="3326" y="1917"/>
              <a:ext cx="5" cy="3561"/>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23" idx="1"/>
              <a:endCxn id="14" idx="1"/>
            </p:cNvCxnSpPr>
            <p:nvPr/>
          </p:nvCxnSpPr>
          <p:spPr>
            <a:xfrm rot="10800000" flipV="1">
              <a:off x="3326" y="1918"/>
              <a:ext cx="5" cy="4748"/>
            </a:xfrm>
            <a:prstGeom prst="bentConnector3">
              <a:avLst>
                <a:gd name="adj1" fmla="val 7600000"/>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243014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Admin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Tour Packages:</a:t>
            </a:r>
            <a:endParaRPr lang="en-IN" altLang="en-US" sz="3000">
              <a:latin typeface="Arial Rounded MT Bold" panose="020F0704030504030204" charset="0"/>
              <a:cs typeface="Arial Rounded MT Bold" panose="020F0704030504030204" charset="0"/>
            </a:endParaRPr>
          </a:p>
          <a:p>
            <a:pPr marL="914400" lvl="1" indent="-457200">
              <a:lnSpc>
                <a:spcPct val="100000"/>
              </a:lnSpc>
              <a:buFont typeface="Wingdings" panose="05000000000000000000" charset="0"/>
              <a:buChar char="v"/>
            </a:pPr>
            <a:r>
              <a:rPr lang="en-IN" altLang="en-US" sz="3000">
                <a:latin typeface="Arial Rounded MT Bold" panose="020F0704030504030204" charset="0"/>
                <a:cs typeface="Arial Rounded MT Bold" panose="020F0704030504030204" charset="0"/>
              </a:rPr>
              <a:t>Create</a:t>
            </a:r>
            <a:endParaRPr lang="en-IN" altLang="en-US" sz="3000">
              <a:latin typeface="Arial Rounded MT Bold" panose="020F0704030504030204" charset="0"/>
              <a:cs typeface="Arial Rounded MT Bold" panose="020F0704030504030204" charset="0"/>
            </a:endParaRPr>
          </a:p>
          <a:p>
            <a:pPr marL="914400" lvl="1" indent="-457200">
              <a:lnSpc>
                <a:spcPct val="100000"/>
              </a:lnSpc>
              <a:buFont typeface="Wingdings" panose="05000000000000000000" charset="0"/>
              <a:buChar char="v"/>
            </a:pPr>
            <a:r>
              <a:rPr lang="en-IN" altLang="en-US" sz="3000">
                <a:latin typeface="Arial Rounded MT Bold" panose="020F0704030504030204" charset="0"/>
                <a:cs typeface="Arial Rounded MT Bold" panose="020F0704030504030204" charset="0"/>
              </a:rPr>
              <a:t>Manage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6" name="Picture 5" descr="C:\Users\WELCOME DAVINSICODE\Desktop\Create.jpgCreate"/>
          <p:cNvPicPr>
            <a:picLocks noChangeAspect="1"/>
          </p:cNvPicPr>
          <p:nvPr/>
        </p:nvPicPr>
        <p:blipFill>
          <a:blip r:embed="rId1"/>
          <a:srcRect/>
          <a:stretch>
            <a:fillRect/>
          </a:stretch>
        </p:blipFill>
        <p:spPr>
          <a:xfrm>
            <a:off x="141605" y="3171190"/>
            <a:ext cx="5698490" cy="2667635"/>
          </a:xfrm>
          <a:prstGeom prst="rect">
            <a:avLst/>
          </a:prstGeom>
        </p:spPr>
      </p:pic>
      <p:pic>
        <p:nvPicPr>
          <p:cNvPr id="8" name="Picture 7" descr="C:\Users\WELCOME DAVINSICODE\Desktop\manage.jpgmanage"/>
          <p:cNvPicPr>
            <a:picLocks noChangeAspect="1"/>
          </p:cNvPicPr>
          <p:nvPr/>
        </p:nvPicPr>
        <p:blipFill>
          <a:blip r:embed="rId2"/>
          <a:srcRect/>
          <a:stretch>
            <a:fillRect/>
          </a:stretch>
        </p:blipFill>
        <p:spPr>
          <a:xfrm>
            <a:off x="6383020" y="3308350"/>
            <a:ext cx="5650230" cy="2488565"/>
          </a:xfrm>
          <a:prstGeom prst="rect">
            <a:avLst/>
          </a:prstGeom>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Admin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Manage User:</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manage user.jpgmanage user"/>
          <p:cNvPicPr>
            <a:picLocks noChangeAspect="1"/>
          </p:cNvPicPr>
          <p:nvPr/>
        </p:nvPicPr>
        <p:blipFill>
          <a:blip r:embed="rId1"/>
          <a:srcRect/>
          <a:stretch>
            <a:fillRect/>
          </a:stretch>
        </p:blipFill>
        <p:spPr>
          <a:xfrm>
            <a:off x="141605" y="2092325"/>
            <a:ext cx="11685905" cy="4031615"/>
          </a:xfrm>
          <a:prstGeom prst="rect">
            <a:avLst/>
          </a:prstGeom>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8884"/>
            <a:ext cx="6730423" cy="492125"/>
          </a:xfrm>
        </p:spPr>
        <p:txBody>
          <a:bodyPr/>
          <a:lstStyle/>
          <a:p>
            <a:r>
              <a:rPr lang="en-IN" sz="3200" dirty="0" smtClean="0"/>
              <a:t>Project Modules</a:t>
            </a:r>
            <a:endParaRPr lang="en-IN" sz="3200" dirty="0"/>
          </a:p>
        </p:txBody>
      </p:sp>
      <p:sp>
        <p:nvSpPr>
          <p:cNvPr id="3" name="Slide Number Placeholder 2"/>
          <p:cNvSpPr>
            <a:spLocks noGrp="1"/>
          </p:cNvSpPr>
          <p:nvPr>
            <p:ph type="sldNum" idx="4"/>
          </p:nvPr>
        </p:nvSpPr>
        <p:spPr/>
        <p:txBody>
          <a:bodyPr/>
          <a:lstStyle/>
          <a:p>
            <a:fld id="{00000000-1234-1234-1234-123412341234}" type="slidenum">
              <a:rPr lang="en-GB" smtClean="0">
                <a:solidFill>
                  <a:srgbClr val="FFFFFF"/>
                </a:solidFill>
              </a:rPr>
            </a:fld>
            <a:endParaRPr lang="en-GB" dirty="0">
              <a:solidFill>
                <a:srgbClr val="FFFFFF"/>
              </a:solidFill>
            </a:endParaRPr>
          </a:p>
        </p:txBody>
      </p:sp>
      <p:sp>
        <p:nvSpPr>
          <p:cNvPr id="11" name="TextBox 10"/>
          <p:cNvSpPr txBox="1"/>
          <p:nvPr/>
        </p:nvSpPr>
        <p:spPr>
          <a:xfrm>
            <a:off x="6391158" y="480394"/>
            <a:ext cx="5472332" cy="923330"/>
          </a:xfrm>
          <a:prstGeom prst="rect">
            <a:avLst/>
          </a:prstGeom>
          <a:noFill/>
        </p:spPr>
        <p:txBody>
          <a:bodyPr wrap="square" rtlCol="0">
            <a:spAutoFit/>
          </a:bodyPr>
          <a:lstStyle/>
          <a:p>
            <a:pPr marL="342900" indent="-342900"/>
            <a:endParaRPr lang="en-IN"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pPr marL="342900" indent="-342900"/>
            <a:endParaRPr lang="en-US" sz="1200" b="1" kern="0" dirty="0">
              <a:solidFill>
                <a:srgbClr val="000000"/>
              </a:solidFill>
              <a:latin typeface="Calibri" panose="020F0502020204030204" pitchFamily="34" charset="0"/>
              <a:cs typeface="Times New Roman" panose="02020603050405020304" pitchFamily="18" charset="0"/>
              <a:sym typeface="Arial" panose="020B0604020202020204"/>
            </a:endParaRPr>
          </a:p>
          <a:p>
            <a:endParaRPr lang="en-US" sz="1200" dirty="0">
              <a:solidFill>
                <a:srgbClr val="000000"/>
              </a:solidFill>
              <a:latin typeface="Times New Roman" panose="02020603050405020304" pitchFamily="18" charset="0"/>
              <a:cs typeface="Times New Roman" panose="02020603050405020304" pitchFamily="18" charset="0"/>
            </a:endParaRPr>
          </a:p>
          <a:p>
            <a:r>
              <a:rPr lang="en-IN" dirty="0"/>
              <a:t> </a:t>
            </a:r>
            <a:endParaRPr lang="en-IN" dirty="0"/>
          </a:p>
        </p:txBody>
      </p:sp>
      <p:sp>
        <p:nvSpPr>
          <p:cNvPr id="7" name="Text Box 6"/>
          <p:cNvSpPr txBox="1"/>
          <p:nvPr/>
        </p:nvSpPr>
        <p:spPr>
          <a:xfrm>
            <a:off x="141605" y="948055"/>
            <a:ext cx="11891645" cy="1506855"/>
          </a:xfrm>
          <a:prstGeom prst="rect">
            <a:avLst/>
          </a:prstGeom>
          <a:noFill/>
        </p:spPr>
        <p:txBody>
          <a:bodyPr wrap="square" rtlCol="0">
            <a:spAutoFit/>
          </a:bodyPr>
          <a:p>
            <a:pPr indent="0">
              <a:lnSpc>
                <a:spcPct val="100000"/>
              </a:lnSpc>
              <a:buFont typeface="Wingdings" panose="05000000000000000000" charset="0"/>
              <a:buNone/>
            </a:pPr>
            <a:r>
              <a:rPr lang="en-IN" altLang="en-US" sz="3200" b="1">
                <a:latin typeface="Arial Rounded MT Bold" panose="020F0704030504030204" charset="0"/>
                <a:cs typeface="Arial Rounded MT Bold" panose="020F0704030504030204" charset="0"/>
              </a:rPr>
              <a:t>Explanation: Admin Module</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r>
              <a:rPr lang="en-IN" altLang="en-US" sz="3000">
                <a:latin typeface="Arial Rounded MT Bold" panose="020F0704030504030204" charset="0"/>
                <a:cs typeface="Arial Rounded MT Bold" panose="020F0704030504030204" charset="0"/>
              </a:rPr>
              <a:t>Manage Booking: ( Confirm/Cancel)</a:t>
            </a:r>
            <a:endParaRPr lang="en-IN" altLang="en-US" sz="3000">
              <a:latin typeface="Arial Rounded MT Bold" panose="020F0704030504030204" charset="0"/>
              <a:cs typeface="Arial Rounded MT Bold" panose="020F0704030504030204" charset="0"/>
            </a:endParaRPr>
          </a:p>
          <a:p>
            <a:pPr marL="457200" indent="-457200">
              <a:lnSpc>
                <a:spcPct val="100000"/>
              </a:lnSpc>
              <a:buFont typeface="Wingdings" panose="05000000000000000000" charset="0"/>
              <a:buChar char="Ø"/>
            </a:pPr>
            <a:endParaRPr lang="en-IN" altLang="en-US" sz="3000">
              <a:latin typeface="Arial Rounded MT Bold" panose="020F0704030504030204" charset="0"/>
              <a:cs typeface="Arial Rounded MT Bold" panose="020F0704030504030204" charset="0"/>
            </a:endParaRPr>
          </a:p>
        </p:txBody>
      </p:sp>
      <p:pic>
        <p:nvPicPr>
          <p:cNvPr id="4" name="Picture 3" descr="C:\Users\WELCOME DAVINSICODE\Desktop\manage booking.jpgmanage booking"/>
          <p:cNvPicPr>
            <a:picLocks noChangeAspect="1"/>
          </p:cNvPicPr>
          <p:nvPr/>
        </p:nvPicPr>
        <p:blipFill>
          <a:blip r:embed="rId1"/>
          <a:srcRect/>
          <a:stretch>
            <a:fillRect/>
          </a:stretch>
        </p:blipFill>
        <p:spPr>
          <a:xfrm>
            <a:off x="141605" y="2092325"/>
            <a:ext cx="8843645" cy="4031615"/>
          </a:xfrm>
          <a:prstGeom prst="rect">
            <a:avLst/>
          </a:prstGeom>
        </p:spPr>
      </p:pic>
    </p:spTree>
  </p:cSld>
  <p:clrMapOvr>
    <a:masterClrMapping/>
  </p:clrMapOvr>
  <p:transition>
    <p:fade thruBlk="1"/>
  </p:transition>
</p:sld>
</file>

<file path=ppt/theme/theme1.xml><?xml version="1.0" encoding="utf-8"?>
<a:theme xmlns:a="http://schemas.openxmlformats.org/drawingml/2006/main" name="TYSS_2019">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2826</Words>
  <Application>WPS Presentation</Application>
  <PresentationFormat>Custom</PresentationFormat>
  <Paragraphs>301</Paragraphs>
  <Slides>22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SimSun</vt:lpstr>
      <vt:lpstr>Wingdings</vt:lpstr>
      <vt:lpstr>Roboto Condensed</vt:lpstr>
      <vt:lpstr>Segoe Print</vt:lpstr>
      <vt:lpstr>Roboto Condensed</vt:lpstr>
      <vt:lpstr>Arial</vt:lpstr>
      <vt:lpstr>Arvo</vt:lpstr>
      <vt:lpstr>Calibri</vt:lpstr>
      <vt:lpstr>Arial Rounded MT Bold</vt:lpstr>
      <vt:lpstr>Wingdings</vt:lpstr>
      <vt:lpstr>Times New Roman</vt:lpstr>
      <vt:lpstr>Microsoft YaHei</vt:lpstr>
      <vt:lpstr>Arial Unicode MS</vt:lpstr>
      <vt:lpstr>TYSS_2019</vt:lpstr>
      <vt:lpstr>Let’s Feel Romania... Domain: Tourism Management System</vt:lpstr>
      <vt:lpstr>Info</vt:lpstr>
      <vt:lpstr>Client Information</vt:lpstr>
      <vt:lpstr>Project business need</vt:lpstr>
      <vt:lpstr>Project Architecture</vt:lpstr>
      <vt:lpstr>Project Architecture</vt:lpstr>
      <vt:lpstr>Project Modules</vt:lpstr>
      <vt:lpstr>Project Modules</vt:lpstr>
      <vt:lpstr>Project Modules</vt:lpstr>
      <vt:lpstr>Project Modules</vt:lpstr>
      <vt:lpstr>Project Modules</vt:lpstr>
      <vt:lpstr>Project Modules</vt:lpstr>
      <vt:lpstr>Project Modules</vt:lpstr>
      <vt:lpstr>Project Modules</vt:lpstr>
      <vt:lpstr>Project Modules</vt:lpstr>
      <vt:lpstr>Project Modules</vt:lpstr>
      <vt:lpstr>Project Modules</vt:lpstr>
      <vt:lpstr>Project Modules</vt:lpstr>
      <vt:lpstr>Project business few workflow</vt:lpstr>
      <vt:lpstr>Project business few workflow</vt:lpstr>
      <vt:lpstr>Effort &amp; estimation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Tourist Management System</dc:title>
  <dc:creator>DAVINSICODE</dc:creator>
  <cp:lastModifiedBy>DAVINSICODE</cp:lastModifiedBy>
  <cp:revision>44</cp:revision>
  <dcterms:created xsi:type="dcterms:W3CDTF">2022-12-13T05:11:00Z</dcterms:created>
  <dcterms:modified xsi:type="dcterms:W3CDTF">2022-12-13T15:59:02Z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343B90E3D24044A2949C4672B55D979C</vt:lpwstr>
  </property>
  <property fmtid="{D5CDD505-2E9C-101B-9397-08002B2CF9AE}" pid="3" name="KSOProductBuildVer">
    <vt:lpwstr>1033-11.2.0.11417</vt:lpwstr>
  </property>
</Properties>
</file>